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7" r:id="rId6"/>
    <p:sldId id="261" r:id="rId7"/>
    <p:sldId id="259" r:id="rId8"/>
    <p:sldId id="264" r:id="rId9"/>
    <p:sldId id="268" r:id="rId10"/>
    <p:sldId id="262" r:id="rId11"/>
    <p:sldId id="267" r:id="rId12"/>
    <p:sldId id="263" r:id="rId13"/>
    <p:sldId id="266" r:id="rId14"/>
    <p:sldId id="26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CCFF"/>
    <a:srgbClr val="CC99FF"/>
    <a:srgbClr val="33CCCC"/>
    <a:srgbClr val="660033"/>
    <a:srgbClr val="CC6600"/>
    <a:srgbClr val="FFCC66"/>
    <a:srgbClr val="EEECE1"/>
    <a:srgbClr val="99CC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CE7F7-B2D1-41F5-4FBC-388135A3E89D}" v="780" dt="2022-11-16T17:30:55.027"/>
    <p1510:client id="{2ADC9810-34B9-47A2-9B96-06AB8853C543}" v="5951" dt="2022-11-16T23:01:55.559"/>
    <p1510:client id="{469EF3ED-9FDC-B6A0-2380-581077A96764}" v="1" dt="2022-11-16T04:58:18.697"/>
    <p1510:client id="{4A6845AA-B5F2-B38D-D7D9-BE74A9E05377}" v="2" dt="2022-11-16T22:04:28.364"/>
    <p1510:client id="{BDA612C9-FEE2-4A4C-9F9C-16396E4D688C}" v="17" dt="2022-11-16T16:02:13.990"/>
    <p1510:client id="{C8FB7C4E-7C81-10D5-E31B-B5B58BC3C02D}" v="574" dt="2022-11-16T18:22:36.187"/>
    <p1510:client id="{D44B2E53-3BE4-4491-982A-57375522BAD9}" v="420" dt="2022-11-16T13:24:05.0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6"/>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u, Nikita" userId="S::nsahu@depaul.edu::616e8809-f004-424e-9e6e-b6cc98dcf2bb" providerId="AD" clId="Web-{469EF3ED-9FDC-B6A0-2380-581077A96764}"/>
    <pc:docChg chg="modSld">
      <pc:chgData name="Sahu, Nikita" userId="S::nsahu@depaul.edu::616e8809-f004-424e-9e6e-b6cc98dcf2bb" providerId="AD" clId="Web-{469EF3ED-9FDC-B6A0-2380-581077A96764}" dt="2022-11-16T04:58:18.697" v="0" actId="1076"/>
      <pc:docMkLst>
        <pc:docMk/>
      </pc:docMkLst>
      <pc:sldChg chg="modSp">
        <pc:chgData name="Sahu, Nikita" userId="S::nsahu@depaul.edu::616e8809-f004-424e-9e6e-b6cc98dcf2bb" providerId="AD" clId="Web-{469EF3ED-9FDC-B6A0-2380-581077A96764}" dt="2022-11-16T04:58:18.697" v="0" actId="1076"/>
        <pc:sldMkLst>
          <pc:docMk/>
          <pc:sldMk cId="3188065616" sldId="259"/>
        </pc:sldMkLst>
        <pc:picChg chg="mod">
          <ac:chgData name="Sahu, Nikita" userId="S::nsahu@depaul.edu::616e8809-f004-424e-9e6e-b6cc98dcf2bb" providerId="AD" clId="Web-{469EF3ED-9FDC-B6A0-2380-581077A96764}" dt="2022-11-16T04:58:18.697" v="0" actId="1076"/>
          <ac:picMkLst>
            <pc:docMk/>
            <pc:sldMk cId="3188065616" sldId="259"/>
            <ac:picMk id="12" creationId="{2B1EBF2F-5EB4-C117-A0EA-BE5B308488AE}"/>
          </ac:picMkLst>
        </pc:picChg>
      </pc:sldChg>
    </pc:docChg>
  </pc:docChgLst>
  <pc:docChgLst>
    <pc:chgData name="Sikdar, Anasuya" userId="S::asikdar@depaul.edu::c38f2027-f5de-4c00-b9b3-94b89c1ef332" providerId="AD" clId="Web-{BEEBE942-8A29-4D16-BC81-2250583B778D}"/>
    <pc:docChg chg="addSld modSld">
      <pc:chgData name="Sikdar, Anasuya" userId="S::asikdar@depaul.edu::c38f2027-f5de-4c00-b9b3-94b89c1ef332" providerId="AD" clId="Web-{BEEBE942-8A29-4D16-BC81-2250583B778D}" dt="2022-11-14T22:52:35.006" v="315" actId="1076"/>
      <pc:docMkLst>
        <pc:docMk/>
      </pc:docMkLst>
      <pc:sldChg chg="modSp">
        <pc:chgData name="Sikdar, Anasuya" userId="S::asikdar@depaul.edu::c38f2027-f5de-4c00-b9b3-94b89c1ef332" providerId="AD" clId="Web-{BEEBE942-8A29-4D16-BC81-2250583B778D}" dt="2022-11-14T21:58:07.851" v="267" actId="20577"/>
        <pc:sldMkLst>
          <pc:docMk/>
          <pc:sldMk cId="0" sldId="256"/>
        </pc:sldMkLst>
        <pc:spChg chg="mod">
          <ac:chgData name="Sikdar, Anasuya" userId="S::asikdar@depaul.edu::c38f2027-f5de-4c00-b9b3-94b89c1ef332" providerId="AD" clId="Web-{BEEBE942-8A29-4D16-BC81-2250583B778D}" dt="2022-11-14T20:52:51.489" v="98" actId="20577"/>
          <ac:spMkLst>
            <pc:docMk/>
            <pc:sldMk cId="0" sldId="256"/>
            <ac:spMk id="2" creationId="{00000000-0000-0000-0000-000000000000}"/>
          </ac:spMkLst>
        </pc:spChg>
        <pc:spChg chg="mod">
          <ac:chgData name="Sikdar, Anasuya" userId="S::asikdar@depaul.edu::c38f2027-f5de-4c00-b9b3-94b89c1ef332" providerId="AD" clId="Web-{BEEBE942-8A29-4D16-BC81-2250583B778D}" dt="2022-11-14T21:58:07.851" v="267" actId="20577"/>
          <ac:spMkLst>
            <pc:docMk/>
            <pc:sldMk cId="0" sldId="256"/>
            <ac:spMk id="3" creationId="{00000000-0000-0000-0000-000000000000}"/>
          </ac:spMkLst>
        </pc:spChg>
      </pc:sldChg>
      <pc:sldChg chg="modSp">
        <pc:chgData name="Sikdar, Anasuya" userId="S::asikdar@depaul.edu::c38f2027-f5de-4c00-b9b3-94b89c1ef332" providerId="AD" clId="Web-{BEEBE942-8A29-4D16-BC81-2250583B778D}" dt="2022-11-14T22:50:24.878" v="300" actId="20577"/>
        <pc:sldMkLst>
          <pc:docMk/>
          <pc:sldMk cId="0" sldId="257"/>
        </pc:sldMkLst>
        <pc:spChg chg="mod">
          <ac:chgData name="Sikdar, Anasuya" userId="S::asikdar@depaul.edu::c38f2027-f5de-4c00-b9b3-94b89c1ef332" providerId="AD" clId="Web-{BEEBE942-8A29-4D16-BC81-2250583B778D}" dt="2022-11-14T21:30:42.761" v="108" actId="20577"/>
          <ac:spMkLst>
            <pc:docMk/>
            <pc:sldMk cId="0" sldId="257"/>
            <ac:spMk id="2" creationId="{00000000-0000-0000-0000-000000000000}"/>
          </ac:spMkLst>
        </pc:spChg>
        <pc:spChg chg="mod">
          <ac:chgData name="Sikdar, Anasuya" userId="S::asikdar@depaul.edu::c38f2027-f5de-4c00-b9b3-94b89c1ef332" providerId="AD" clId="Web-{BEEBE942-8A29-4D16-BC81-2250583B778D}" dt="2022-11-14T21:57:44.710" v="266" actId="20577"/>
          <ac:spMkLst>
            <pc:docMk/>
            <pc:sldMk cId="0" sldId="257"/>
            <ac:spMk id="3" creationId="{00000000-0000-0000-0000-000000000000}"/>
          </ac:spMkLst>
        </pc:spChg>
        <pc:spChg chg="mod">
          <ac:chgData name="Sikdar, Anasuya" userId="S::asikdar@depaul.edu::c38f2027-f5de-4c00-b9b3-94b89c1ef332" providerId="AD" clId="Web-{BEEBE942-8A29-4D16-BC81-2250583B778D}" dt="2022-11-14T22:50:24.878" v="300" actId="20577"/>
          <ac:spMkLst>
            <pc:docMk/>
            <pc:sldMk cId="0" sldId="257"/>
            <ac:spMk id="4" creationId="{00000000-0000-0000-0000-000000000000}"/>
          </ac:spMkLst>
        </pc:spChg>
      </pc:sldChg>
      <pc:sldChg chg="modSp">
        <pc:chgData name="Sikdar, Anasuya" userId="S::asikdar@depaul.edu::c38f2027-f5de-4c00-b9b3-94b89c1ef332" providerId="AD" clId="Web-{BEEBE942-8A29-4D16-BC81-2250583B778D}" dt="2022-11-14T22:50:51.707" v="302" actId="20577"/>
        <pc:sldMkLst>
          <pc:docMk/>
          <pc:sldMk cId="3188065616" sldId="259"/>
        </pc:sldMkLst>
        <pc:spChg chg="mod">
          <ac:chgData name="Sikdar, Anasuya" userId="S::asikdar@depaul.edu::c38f2027-f5de-4c00-b9b3-94b89c1ef332" providerId="AD" clId="Web-{BEEBE942-8A29-4D16-BC81-2250583B778D}" dt="2022-11-14T22:50:51.707" v="302" actId="20577"/>
          <ac:spMkLst>
            <pc:docMk/>
            <pc:sldMk cId="3188065616" sldId="259"/>
            <ac:spMk id="4" creationId="{00000000-0000-0000-0000-000000000000}"/>
          </ac:spMkLst>
        </pc:spChg>
      </pc:sldChg>
      <pc:sldChg chg="modSp">
        <pc:chgData name="Sikdar, Anasuya" userId="S::asikdar@depaul.edu::c38f2027-f5de-4c00-b9b3-94b89c1ef332" providerId="AD" clId="Web-{BEEBE942-8A29-4D16-BC81-2250583B778D}" dt="2022-11-14T22:50:45.379" v="301" actId="20577"/>
        <pc:sldMkLst>
          <pc:docMk/>
          <pc:sldMk cId="3376295637" sldId="261"/>
        </pc:sldMkLst>
        <pc:spChg chg="mod">
          <ac:chgData name="Sikdar, Anasuya" userId="S::asikdar@depaul.edu::c38f2027-f5de-4c00-b9b3-94b89c1ef332" providerId="AD" clId="Web-{BEEBE942-8A29-4D16-BC81-2250583B778D}" dt="2022-11-14T22:50:45.379" v="301" actId="20577"/>
          <ac:spMkLst>
            <pc:docMk/>
            <pc:sldMk cId="3376295637" sldId="261"/>
            <ac:spMk id="4" creationId="{00000000-0000-0000-0000-000000000000}"/>
          </ac:spMkLst>
        </pc:spChg>
      </pc:sldChg>
      <pc:sldChg chg="addSp modSp new">
        <pc:chgData name="Sikdar, Anasuya" userId="S::asikdar@depaul.edu::c38f2027-f5de-4c00-b9b3-94b89c1ef332" providerId="AD" clId="Web-{BEEBE942-8A29-4D16-BC81-2250583B778D}" dt="2022-11-14T22:52:35.006" v="315" actId="1076"/>
        <pc:sldMkLst>
          <pc:docMk/>
          <pc:sldMk cId="2917432527" sldId="264"/>
        </pc:sldMkLst>
        <pc:spChg chg="add mod">
          <ac:chgData name="Sikdar, Anasuya" userId="S::asikdar@depaul.edu::c38f2027-f5de-4c00-b9b3-94b89c1ef332" providerId="AD" clId="Web-{BEEBE942-8A29-4D16-BC81-2250583B778D}" dt="2022-11-14T22:52:35.006" v="315" actId="1076"/>
          <ac:spMkLst>
            <pc:docMk/>
            <pc:sldMk cId="2917432527" sldId="264"/>
            <ac:spMk id="4" creationId="{83CFA961-ADF5-A9B7-4E93-94A1D47CFA01}"/>
          </ac:spMkLst>
        </pc:spChg>
      </pc:sldChg>
      <pc:sldChg chg="new">
        <pc:chgData name="Sikdar, Anasuya" userId="S::asikdar@depaul.edu::c38f2027-f5de-4c00-b9b3-94b89c1ef332" providerId="AD" clId="Web-{BEEBE942-8A29-4D16-BC81-2250583B778D}" dt="2022-11-14T22:49:15.111" v="269"/>
        <pc:sldMkLst>
          <pc:docMk/>
          <pc:sldMk cId="1740054736" sldId="265"/>
        </pc:sldMkLst>
      </pc:sldChg>
      <pc:sldChg chg="new">
        <pc:chgData name="Sikdar, Anasuya" userId="S::asikdar@depaul.edu::c38f2027-f5de-4c00-b9b3-94b89c1ef332" providerId="AD" clId="Web-{BEEBE942-8A29-4D16-BC81-2250583B778D}" dt="2022-11-14T22:49:18.548" v="270"/>
        <pc:sldMkLst>
          <pc:docMk/>
          <pc:sldMk cId="3303262967" sldId="266"/>
        </pc:sldMkLst>
      </pc:sldChg>
    </pc:docChg>
  </pc:docChgLst>
  <pc:docChgLst>
    <pc:chgData name="Sikdar, Anasuya" userId="S::asikdar@depaul.edu::c38f2027-f5de-4c00-b9b3-94b89c1ef332" providerId="AD" clId="Web-{110CE7F7-B2D1-41F5-4FBC-388135A3E89D}"/>
    <pc:docChg chg="modSld">
      <pc:chgData name="Sikdar, Anasuya" userId="S::asikdar@depaul.edu::c38f2027-f5de-4c00-b9b3-94b89c1ef332" providerId="AD" clId="Web-{110CE7F7-B2D1-41F5-4FBC-388135A3E89D}" dt="2022-11-16T17:30:55.027" v="586" actId="14100"/>
      <pc:docMkLst>
        <pc:docMk/>
      </pc:docMkLst>
      <pc:sldChg chg="addSp delSp modSp">
        <pc:chgData name="Sikdar, Anasuya" userId="S::asikdar@depaul.edu::c38f2027-f5de-4c00-b9b3-94b89c1ef332" providerId="AD" clId="Web-{110CE7F7-B2D1-41F5-4FBC-388135A3E89D}" dt="2022-11-16T16:45:40.468" v="194" actId="20577"/>
        <pc:sldMkLst>
          <pc:docMk/>
          <pc:sldMk cId="818478454" sldId="262"/>
        </pc:sldMkLst>
        <pc:spChg chg="mod">
          <ac:chgData name="Sikdar, Anasuya" userId="S::asikdar@depaul.edu::c38f2027-f5de-4c00-b9b3-94b89c1ef332" providerId="AD" clId="Web-{110CE7F7-B2D1-41F5-4FBC-388135A3E89D}" dt="2022-11-16T16:45:34.702" v="193" actId="20577"/>
          <ac:spMkLst>
            <pc:docMk/>
            <pc:sldMk cId="818478454" sldId="262"/>
            <ac:spMk id="2" creationId="{00000000-0000-0000-0000-000000000000}"/>
          </ac:spMkLst>
        </pc:spChg>
        <pc:spChg chg="add mod">
          <ac:chgData name="Sikdar, Anasuya" userId="S::asikdar@depaul.edu::c38f2027-f5de-4c00-b9b3-94b89c1ef332" providerId="AD" clId="Web-{110CE7F7-B2D1-41F5-4FBC-388135A3E89D}" dt="2022-11-16T16:40:20.834" v="190" actId="14100"/>
          <ac:spMkLst>
            <pc:docMk/>
            <pc:sldMk cId="818478454" sldId="262"/>
            <ac:spMk id="9" creationId="{55DD37F4-230B-200F-7DDE-3E6552F8AB62}"/>
          </ac:spMkLst>
        </pc:spChg>
        <pc:spChg chg="add del">
          <ac:chgData name="Sikdar, Anasuya" userId="S::asikdar@depaul.edu::c38f2027-f5de-4c00-b9b3-94b89c1ef332" providerId="AD" clId="Web-{110CE7F7-B2D1-41F5-4FBC-388135A3E89D}" dt="2022-11-16T16:04:46.571" v="7"/>
          <ac:spMkLst>
            <pc:docMk/>
            <pc:sldMk cId="818478454" sldId="262"/>
            <ac:spMk id="10" creationId="{EEE02474-4181-08D7-43FD-41A05E11FAA6}"/>
          </ac:spMkLst>
        </pc:spChg>
        <pc:spChg chg="add del">
          <ac:chgData name="Sikdar, Anasuya" userId="S::asikdar@depaul.edu::c38f2027-f5de-4c00-b9b3-94b89c1ef332" providerId="AD" clId="Web-{110CE7F7-B2D1-41F5-4FBC-388135A3E89D}" dt="2022-11-16T16:05:12.635" v="9"/>
          <ac:spMkLst>
            <pc:docMk/>
            <pc:sldMk cId="818478454" sldId="262"/>
            <ac:spMk id="11" creationId="{E62B77A9-EB55-2A7E-DB41-DA50EB19322F}"/>
          </ac:spMkLst>
        </pc:spChg>
        <pc:spChg chg="add mod">
          <ac:chgData name="Sikdar, Anasuya" userId="S::asikdar@depaul.edu::c38f2027-f5de-4c00-b9b3-94b89c1ef332" providerId="AD" clId="Web-{110CE7F7-B2D1-41F5-4FBC-388135A3E89D}" dt="2022-11-16T16:32:39.680" v="175" actId="14100"/>
          <ac:spMkLst>
            <pc:docMk/>
            <pc:sldMk cId="818478454" sldId="262"/>
            <ac:spMk id="14" creationId="{17C6165A-49EC-BB56-B1A9-363830C75B07}"/>
          </ac:spMkLst>
        </pc:spChg>
        <pc:spChg chg="add mod">
          <ac:chgData name="Sikdar, Anasuya" userId="S::asikdar@depaul.edu::c38f2027-f5de-4c00-b9b3-94b89c1ef332" providerId="AD" clId="Web-{110CE7F7-B2D1-41F5-4FBC-388135A3E89D}" dt="2022-11-16T16:45:40.468" v="194" actId="20577"/>
          <ac:spMkLst>
            <pc:docMk/>
            <pc:sldMk cId="818478454" sldId="262"/>
            <ac:spMk id="15" creationId="{A116CD16-62BB-638B-57CB-2E137FA80B68}"/>
          </ac:spMkLst>
        </pc:spChg>
        <pc:spChg chg="add del mod">
          <ac:chgData name="Sikdar, Anasuya" userId="S::asikdar@depaul.edu::c38f2027-f5de-4c00-b9b3-94b89c1ef332" providerId="AD" clId="Web-{110CE7F7-B2D1-41F5-4FBC-388135A3E89D}" dt="2022-11-16T16:16:19.716" v="111"/>
          <ac:spMkLst>
            <pc:docMk/>
            <pc:sldMk cId="818478454" sldId="262"/>
            <ac:spMk id="16" creationId="{57422B36-52DD-D987-7580-E65636F28BF4}"/>
          </ac:spMkLst>
        </pc:spChg>
        <pc:spChg chg="add del">
          <ac:chgData name="Sikdar, Anasuya" userId="S::asikdar@depaul.edu::c38f2027-f5de-4c00-b9b3-94b89c1ef332" providerId="AD" clId="Web-{110CE7F7-B2D1-41F5-4FBC-388135A3E89D}" dt="2022-11-16T16:15:43.371" v="108"/>
          <ac:spMkLst>
            <pc:docMk/>
            <pc:sldMk cId="818478454" sldId="262"/>
            <ac:spMk id="17" creationId="{BBBF91CE-C538-3ECA-AC79-3CB1CC2B905F}"/>
          </ac:spMkLst>
        </pc:spChg>
        <pc:spChg chg="add mod">
          <ac:chgData name="Sikdar, Anasuya" userId="S::asikdar@depaul.edu::c38f2027-f5de-4c00-b9b3-94b89c1ef332" providerId="AD" clId="Web-{110CE7F7-B2D1-41F5-4FBC-388135A3E89D}" dt="2022-11-16T16:21:40.834" v="139" actId="1076"/>
          <ac:spMkLst>
            <pc:docMk/>
            <pc:sldMk cId="818478454" sldId="262"/>
            <ac:spMk id="19" creationId="{F9437E3D-71E8-5C1C-12D5-E4C1E56A38EB}"/>
          </ac:spMkLst>
        </pc:spChg>
        <pc:spChg chg="add mod">
          <ac:chgData name="Sikdar, Anasuya" userId="S::asikdar@depaul.edu::c38f2027-f5de-4c00-b9b3-94b89c1ef332" providerId="AD" clId="Web-{110CE7F7-B2D1-41F5-4FBC-388135A3E89D}" dt="2022-11-16T16:21:53.881" v="140" actId="1076"/>
          <ac:spMkLst>
            <pc:docMk/>
            <pc:sldMk cId="818478454" sldId="262"/>
            <ac:spMk id="21" creationId="{9462F46C-9793-5EF6-967F-3AD7D51FB9D9}"/>
          </ac:spMkLst>
        </pc:spChg>
        <pc:spChg chg="add mod">
          <ac:chgData name="Sikdar, Anasuya" userId="S::asikdar@depaul.edu::c38f2027-f5de-4c00-b9b3-94b89c1ef332" providerId="AD" clId="Web-{110CE7F7-B2D1-41F5-4FBC-388135A3E89D}" dt="2022-11-16T16:23:07.680" v="149"/>
          <ac:spMkLst>
            <pc:docMk/>
            <pc:sldMk cId="818478454" sldId="262"/>
            <ac:spMk id="23" creationId="{739682D3-8576-A407-49C5-A68FDF579AAC}"/>
          </ac:spMkLst>
        </pc:spChg>
        <pc:spChg chg="add mod">
          <ac:chgData name="Sikdar, Anasuya" userId="S::asikdar@depaul.edu::c38f2027-f5de-4c00-b9b3-94b89c1ef332" providerId="AD" clId="Web-{110CE7F7-B2D1-41F5-4FBC-388135A3E89D}" dt="2022-11-16T16:24:25.151" v="158"/>
          <ac:spMkLst>
            <pc:docMk/>
            <pc:sldMk cId="818478454" sldId="262"/>
            <ac:spMk id="24" creationId="{25339CFC-4AAC-4B7B-068C-758FFDA79189}"/>
          </ac:spMkLst>
        </pc:spChg>
        <pc:spChg chg="add mod">
          <ac:chgData name="Sikdar, Anasuya" userId="S::asikdar@depaul.edu::c38f2027-f5de-4c00-b9b3-94b89c1ef332" providerId="AD" clId="Web-{110CE7F7-B2D1-41F5-4FBC-388135A3E89D}" dt="2022-11-16T16:26:03.404" v="163" actId="14100"/>
          <ac:spMkLst>
            <pc:docMk/>
            <pc:sldMk cId="818478454" sldId="262"/>
            <ac:spMk id="25" creationId="{4177F074-FA86-C6FC-FE2E-5D5C655E0CE1}"/>
          </ac:spMkLst>
        </pc:spChg>
        <pc:spChg chg="add mod">
          <ac:chgData name="Sikdar, Anasuya" userId="S::asikdar@depaul.edu::c38f2027-f5de-4c00-b9b3-94b89c1ef332" providerId="AD" clId="Web-{110CE7F7-B2D1-41F5-4FBC-388135A3E89D}" dt="2022-11-16T16:33:28.041" v="177"/>
          <ac:spMkLst>
            <pc:docMk/>
            <pc:sldMk cId="818478454" sldId="262"/>
            <ac:spMk id="26" creationId="{B21BF8BB-A668-2DDE-84F5-B895D4A5E961}"/>
          </ac:spMkLst>
        </pc:spChg>
        <pc:spChg chg="add mod">
          <ac:chgData name="Sikdar, Anasuya" userId="S::asikdar@depaul.edu::c38f2027-f5de-4c00-b9b3-94b89c1ef332" providerId="AD" clId="Web-{110CE7F7-B2D1-41F5-4FBC-388135A3E89D}" dt="2022-11-16T16:39:17.629" v="189"/>
          <ac:spMkLst>
            <pc:docMk/>
            <pc:sldMk cId="818478454" sldId="262"/>
            <ac:spMk id="27" creationId="{948A7920-F618-4DD8-F715-585A1747C258}"/>
          </ac:spMkLst>
        </pc:spChg>
        <pc:picChg chg="mod">
          <ac:chgData name="Sikdar, Anasuya" userId="S::asikdar@depaul.edu::c38f2027-f5de-4c00-b9b3-94b89c1ef332" providerId="AD" clId="Web-{110CE7F7-B2D1-41F5-4FBC-388135A3E89D}" dt="2022-11-16T16:35:39.467" v="182" actId="14100"/>
          <ac:picMkLst>
            <pc:docMk/>
            <pc:sldMk cId="818478454" sldId="262"/>
            <ac:picMk id="6" creationId="{A14A9CAC-749C-4ECE-6475-14985945B60E}"/>
          </ac:picMkLst>
        </pc:picChg>
        <pc:picChg chg="mod">
          <ac:chgData name="Sikdar, Anasuya" userId="S::asikdar@depaul.edu::c38f2027-f5de-4c00-b9b3-94b89c1ef332" providerId="AD" clId="Web-{110CE7F7-B2D1-41F5-4FBC-388135A3E89D}" dt="2022-11-16T16:40:40.006" v="191"/>
          <ac:picMkLst>
            <pc:docMk/>
            <pc:sldMk cId="818478454" sldId="262"/>
            <ac:picMk id="7" creationId="{FA83B002-89C3-3AD3-6747-752CE8BF2289}"/>
          </ac:picMkLst>
        </pc:picChg>
        <pc:picChg chg="mod">
          <ac:chgData name="Sikdar, Anasuya" userId="S::asikdar@depaul.edu::c38f2027-f5de-4c00-b9b3-94b89c1ef332" providerId="AD" clId="Web-{110CE7F7-B2D1-41F5-4FBC-388135A3E89D}" dt="2022-11-16T16:21:25.912" v="136" actId="1076"/>
          <ac:picMkLst>
            <pc:docMk/>
            <pc:sldMk cId="818478454" sldId="262"/>
            <ac:picMk id="8" creationId="{05B31E6D-F240-0332-36C5-B62F186546A5}"/>
          </ac:picMkLst>
        </pc:picChg>
        <pc:picChg chg="mod">
          <ac:chgData name="Sikdar, Anasuya" userId="S::asikdar@depaul.edu::c38f2027-f5de-4c00-b9b3-94b89c1ef332" providerId="AD" clId="Web-{110CE7F7-B2D1-41F5-4FBC-388135A3E89D}" dt="2022-11-16T16:35:24.185" v="181"/>
          <ac:picMkLst>
            <pc:docMk/>
            <pc:sldMk cId="818478454" sldId="262"/>
            <ac:picMk id="12" creationId="{4579F06D-4B95-E6D9-3A53-D38DC08C3404}"/>
          </ac:picMkLst>
        </pc:picChg>
        <pc:cxnChg chg="add del">
          <ac:chgData name="Sikdar, Anasuya" userId="S::asikdar@depaul.edu::c38f2027-f5de-4c00-b9b3-94b89c1ef332" providerId="AD" clId="Web-{110CE7F7-B2D1-41F5-4FBC-388135A3E89D}" dt="2022-11-16T16:05:30.870" v="11"/>
          <ac:cxnSpMkLst>
            <pc:docMk/>
            <pc:sldMk cId="818478454" sldId="262"/>
            <ac:cxnSpMk id="13" creationId="{ED1309A5-AE0E-5A35-B2B7-E16FD5C9713F}"/>
          </ac:cxnSpMkLst>
        </pc:cxnChg>
      </pc:sldChg>
      <pc:sldChg chg="modSp">
        <pc:chgData name="Sikdar, Anasuya" userId="S::asikdar@depaul.edu::c38f2027-f5de-4c00-b9b3-94b89c1ef332" providerId="AD" clId="Web-{110CE7F7-B2D1-41F5-4FBC-388135A3E89D}" dt="2022-11-16T17:00:33.024" v="213" actId="20577"/>
        <pc:sldMkLst>
          <pc:docMk/>
          <pc:sldMk cId="609278142" sldId="263"/>
        </pc:sldMkLst>
        <pc:spChg chg="mod">
          <ac:chgData name="Sikdar, Anasuya" userId="S::asikdar@depaul.edu::c38f2027-f5de-4c00-b9b3-94b89c1ef332" providerId="AD" clId="Web-{110CE7F7-B2D1-41F5-4FBC-388135A3E89D}" dt="2022-11-16T16:14:15.197" v="103" actId="1076"/>
          <ac:spMkLst>
            <pc:docMk/>
            <pc:sldMk cId="609278142" sldId="263"/>
            <ac:spMk id="2" creationId="{00000000-0000-0000-0000-000000000000}"/>
          </ac:spMkLst>
        </pc:spChg>
        <pc:spChg chg="mod">
          <ac:chgData name="Sikdar, Anasuya" userId="S::asikdar@depaul.edu::c38f2027-f5de-4c00-b9b3-94b89c1ef332" providerId="AD" clId="Web-{110CE7F7-B2D1-41F5-4FBC-388135A3E89D}" dt="2022-11-16T17:00:33.024" v="213" actId="20577"/>
          <ac:spMkLst>
            <pc:docMk/>
            <pc:sldMk cId="609278142" sldId="263"/>
            <ac:spMk id="3" creationId="{00000000-0000-0000-0000-000000000000}"/>
          </ac:spMkLst>
        </pc:spChg>
      </pc:sldChg>
      <pc:sldChg chg="modSp">
        <pc:chgData name="Sikdar, Anasuya" userId="S::asikdar@depaul.edu::c38f2027-f5de-4c00-b9b3-94b89c1ef332" providerId="AD" clId="Web-{110CE7F7-B2D1-41F5-4FBC-388135A3E89D}" dt="2022-11-16T16:46:48.251" v="202" actId="20577"/>
        <pc:sldMkLst>
          <pc:docMk/>
          <pc:sldMk cId="2917432527" sldId="264"/>
        </pc:sldMkLst>
        <pc:spChg chg="mod">
          <ac:chgData name="Sikdar, Anasuya" userId="S::asikdar@depaul.edu::c38f2027-f5de-4c00-b9b3-94b89c1ef332" providerId="AD" clId="Web-{110CE7F7-B2D1-41F5-4FBC-388135A3E89D}" dt="2022-11-16T16:46:48.251" v="202" actId="20577"/>
          <ac:spMkLst>
            <pc:docMk/>
            <pc:sldMk cId="2917432527" sldId="264"/>
            <ac:spMk id="13" creationId="{53BDAD12-78F7-C1BA-EE98-F9E337CC2EC4}"/>
          </ac:spMkLst>
        </pc:spChg>
        <pc:picChg chg="mod">
          <ac:chgData name="Sikdar, Anasuya" userId="S::asikdar@depaul.edu::c38f2027-f5de-4c00-b9b3-94b89c1ef332" providerId="AD" clId="Web-{110CE7F7-B2D1-41F5-4FBC-388135A3E89D}" dt="2022-11-16T16:46:12" v="200" actId="1076"/>
          <ac:picMkLst>
            <pc:docMk/>
            <pc:sldMk cId="2917432527" sldId="264"/>
            <ac:picMk id="5" creationId="{7952B059-3E1F-71DF-D189-CF94C103E488}"/>
          </ac:picMkLst>
        </pc:picChg>
        <pc:picChg chg="mod">
          <ac:chgData name="Sikdar, Anasuya" userId="S::asikdar@depaul.edu::c38f2027-f5de-4c00-b9b3-94b89c1ef332" providerId="AD" clId="Web-{110CE7F7-B2D1-41F5-4FBC-388135A3E89D}" dt="2022-11-16T16:46:06.250" v="199" actId="14100"/>
          <ac:picMkLst>
            <pc:docMk/>
            <pc:sldMk cId="2917432527" sldId="264"/>
            <ac:picMk id="6" creationId="{1C66D70D-F8EA-57B5-9516-B8A70E167F32}"/>
          </ac:picMkLst>
        </pc:picChg>
      </pc:sldChg>
      <pc:sldChg chg="addSp delSp modSp">
        <pc:chgData name="Sikdar, Anasuya" userId="S::asikdar@depaul.edu::c38f2027-f5de-4c00-b9b3-94b89c1ef332" providerId="AD" clId="Web-{110CE7F7-B2D1-41F5-4FBC-388135A3E89D}" dt="2022-11-16T17:30:55.027" v="586" actId="14100"/>
        <pc:sldMkLst>
          <pc:docMk/>
          <pc:sldMk cId="270548040" sldId="267"/>
        </pc:sldMkLst>
        <pc:spChg chg="add mod">
          <ac:chgData name="Sikdar, Anasuya" userId="S::asikdar@depaul.edu::c38f2027-f5de-4c00-b9b3-94b89c1ef332" providerId="AD" clId="Web-{110CE7F7-B2D1-41F5-4FBC-388135A3E89D}" dt="2022-11-16T17:23:32.077" v="497" actId="14100"/>
          <ac:spMkLst>
            <pc:docMk/>
            <pc:sldMk cId="270548040" sldId="267"/>
            <ac:spMk id="3" creationId="{A3B9E876-6BB5-9CCE-4CD3-36202DE31930}"/>
          </ac:spMkLst>
        </pc:spChg>
        <pc:spChg chg="add mod">
          <ac:chgData name="Sikdar, Anasuya" userId="S::asikdar@depaul.edu::c38f2027-f5de-4c00-b9b3-94b89c1ef332" providerId="AD" clId="Web-{110CE7F7-B2D1-41F5-4FBC-388135A3E89D}" dt="2022-11-16T17:11:11.479" v="359" actId="1076"/>
          <ac:spMkLst>
            <pc:docMk/>
            <pc:sldMk cId="270548040" sldId="267"/>
            <ac:spMk id="5" creationId="{A9DA979A-B30B-325B-8312-1D3E1CB804BA}"/>
          </ac:spMkLst>
        </pc:spChg>
        <pc:spChg chg="add mod">
          <ac:chgData name="Sikdar, Anasuya" userId="S::asikdar@depaul.edu::c38f2027-f5de-4c00-b9b3-94b89c1ef332" providerId="AD" clId="Web-{110CE7F7-B2D1-41F5-4FBC-388135A3E89D}" dt="2022-11-16T17:22:23.232" v="480" actId="1076"/>
          <ac:spMkLst>
            <pc:docMk/>
            <pc:sldMk cId="270548040" sldId="267"/>
            <ac:spMk id="7" creationId="{A1D8EB1A-62F6-66E9-B5BC-FA97A9D80685}"/>
          </ac:spMkLst>
        </pc:spChg>
        <pc:spChg chg="add mod">
          <ac:chgData name="Sikdar, Anasuya" userId="S::asikdar@depaul.edu::c38f2027-f5de-4c00-b9b3-94b89c1ef332" providerId="AD" clId="Web-{110CE7F7-B2D1-41F5-4FBC-388135A3E89D}" dt="2022-11-16T17:29:03.368" v="571" actId="20577"/>
          <ac:spMkLst>
            <pc:docMk/>
            <pc:sldMk cId="270548040" sldId="267"/>
            <ac:spMk id="8" creationId="{F7115C6E-6CF6-D60A-1365-F64B4BB59A56}"/>
          </ac:spMkLst>
        </pc:spChg>
        <pc:picChg chg="mod">
          <ac:chgData name="Sikdar, Anasuya" userId="S::asikdar@depaul.edu::c38f2027-f5de-4c00-b9b3-94b89c1ef332" providerId="AD" clId="Web-{110CE7F7-B2D1-41F5-4FBC-388135A3E89D}" dt="2022-11-16T17:11:56.433" v="372" actId="1076"/>
          <ac:picMkLst>
            <pc:docMk/>
            <pc:sldMk cId="270548040" sldId="267"/>
            <ac:picMk id="2" creationId="{26ACDB63-4C58-B3E5-27FE-69B3458CA0A5}"/>
          </ac:picMkLst>
        </pc:picChg>
        <pc:picChg chg="add del mod">
          <ac:chgData name="Sikdar, Anasuya" userId="S::asikdar@depaul.edu::c38f2027-f5de-4c00-b9b3-94b89c1ef332" providerId="AD" clId="Web-{110CE7F7-B2D1-41F5-4FBC-388135A3E89D}" dt="2022-11-16T17:27:38.443" v="562"/>
          <ac:picMkLst>
            <pc:docMk/>
            <pc:sldMk cId="270548040" sldId="267"/>
            <ac:picMk id="9" creationId="{E3D5DD0D-E3C2-444E-B224-3B81409C53D9}"/>
          </ac:picMkLst>
        </pc:picChg>
        <pc:picChg chg="add mod">
          <ac:chgData name="Sikdar, Anasuya" userId="S::asikdar@depaul.edu::c38f2027-f5de-4c00-b9b3-94b89c1ef332" providerId="AD" clId="Web-{110CE7F7-B2D1-41F5-4FBC-388135A3E89D}" dt="2022-11-16T17:27:50.600" v="568" actId="1076"/>
          <ac:picMkLst>
            <pc:docMk/>
            <pc:sldMk cId="270548040" sldId="267"/>
            <ac:picMk id="10" creationId="{4B35617A-CDE5-0C44-8C53-746C581A9E2E}"/>
          </ac:picMkLst>
        </pc:picChg>
        <pc:picChg chg="add mod">
          <ac:chgData name="Sikdar, Anasuya" userId="S::asikdar@depaul.edu::c38f2027-f5de-4c00-b9b3-94b89c1ef332" providerId="AD" clId="Web-{110CE7F7-B2D1-41F5-4FBC-388135A3E89D}" dt="2022-11-16T17:26:29.692" v="561" actId="1076"/>
          <ac:picMkLst>
            <pc:docMk/>
            <pc:sldMk cId="270548040" sldId="267"/>
            <ac:picMk id="11" creationId="{E0D7A852-902D-20DD-6FAF-44FA9C61687F}"/>
          </ac:picMkLst>
        </pc:picChg>
        <pc:picChg chg="add del mod">
          <ac:chgData name="Sikdar, Anasuya" userId="S::asikdar@depaul.edu::c38f2027-f5de-4c00-b9b3-94b89c1ef332" providerId="AD" clId="Web-{110CE7F7-B2D1-41F5-4FBC-388135A3E89D}" dt="2022-11-16T17:30:43.183" v="583"/>
          <ac:picMkLst>
            <pc:docMk/>
            <pc:sldMk cId="270548040" sldId="267"/>
            <ac:picMk id="12" creationId="{3681B3AD-EADB-34BD-D942-4C5F4A9FB3FC}"/>
          </ac:picMkLst>
        </pc:picChg>
        <pc:picChg chg="add mod">
          <ac:chgData name="Sikdar, Anasuya" userId="S::asikdar@depaul.edu::c38f2027-f5de-4c00-b9b3-94b89c1ef332" providerId="AD" clId="Web-{110CE7F7-B2D1-41F5-4FBC-388135A3E89D}" dt="2022-11-16T17:30:55.027" v="586" actId="14100"/>
          <ac:picMkLst>
            <pc:docMk/>
            <pc:sldMk cId="270548040" sldId="267"/>
            <ac:picMk id="13" creationId="{403C1AA8-9D7D-CEEF-AACE-A6AD1A194169}"/>
          </ac:picMkLst>
        </pc:picChg>
      </pc:sldChg>
    </pc:docChg>
  </pc:docChgLst>
  <pc:docChgLst>
    <pc:chgData name="Solis Galan, Maria Andrea" userId="da87342d-f329-4b16-91c8-82e84afa4af7" providerId="ADAL" clId="{2ADC9810-34B9-47A2-9B96-06AB8853C543}"/>
    <pc:docChg chg="undo custSel addSld modSld sldOrd">
      <pc:chgData name="Solis Galan, Maria Andrea" userId="da87342d-f329-4b16-91c8-82e84afa4af7" providerId="ADAL" clId="{2ADC9810-34B9-47A2-9B96-06AB8853C543}" dt="2022-11-16T23:01:55.560" v="7336" actId="20577"/>
      <pc:docMkLst>
        <pc:docMk/>
      </pc:docMkLst>
      <pc:sldChg chg="addSp delSp modSp mod">
        <pc:chgData name="Solis Galan, Maria Andrea" userId="da87342d-f329-4b16-91c8-82e84afa4af7" providerId="ADAL" clId="{2ADC9810-34B9-47A2-9B96-06AB8853C543}" dt="2022-11-16T04:02:51.235" v="2783" actId="1076"/>
        <pc:sldMkLst>
          <pc:docMk/>
          <pc:sldMk cId="0" sldId="256"/>
        </pc:sldMkLst>
        <pc:spChg chg="mod">
          <ac:chgData name="Solis Galan, Maria Andrea" userId="da87342d-f329-4b16-91c8-82e84afa4af7" providerId="ADAL" clId="{2ADC9810-34B9-47A2-9B96-06AB8853C543}" dt="2022-11-16T01:07:20.112" v="1053" actId="20577"/>
          <ac:spMkLst>
            <pc:docMk/>
            <pc:sldMk cId="0" sldId="256"/>
            <ac:spMk id="2" creationId="{00000000-0000-0000-0000-000000000000}"/>
          </ac:spMkLst>
        </pc:spChg>
        <pc:spChg chg="mod">
          <ac:chgData name="Solis Galan, Maria Andrea" userId="da87342d-f329-4b16-91c8-82e84afa4af7" providerId="ADAL" clId="{2ADC9810-34B9-47A2-9B96-06AB8853C543}" dt="2022-11-16T04:02:45.352" v="2782" actId="20577"/>
          <ac:spMkLst>
            <pc:docMk/>
            <pc:sldMk cId="0" sldId="256"/>
            <ac:spMk id="3" creationId="{00000000-0000-0000-0000-000000000000}"/>
          </ac:spMkLst>
        </pc:spChg>
        <pc:picChg chg="add del mod">
          <ac:chgData name="Solis Galan, Maria Andrea" userId="da87342d-f329-4b16-91c8-82e84afa4af7" providerId="ADAL" clId="{2ADC9810-34B9-47A2-9B96-06AB8853C543}" dt="2022-11-16T00:27:57.701" v="863"/>
          <ac:picMkLst>
            <pc:docMk/>
            <pc:sldMk cId="0" sldId="256"/>
            <ac:picMk id="1026" creationId="{412B3E55-BDE3-7420-CE84-483C9C01E788}"/>
          </ac:picMkLst>
        </pc:picChg>
        <pc:picChg chg="add mod">
          <ac:chgData name="Solis Galan, Maria Andrea" userId="da87342d-f329-4b16-91c8-82e84afa4af7" providerId="ADAL" clId="{2ADC9810-34B9-47A2-9B96-06AB8853C543}" dt="2022-11-16T04:02:51.235" v="2783" actId="1076"/>
          <ac:picMkLst>
            <pc:docMk/>
            <pc:sldMk cId="0" sldId="256"/>
            <ac:picMk id="1028" creationId="{09954A1B-BD67-9329-6C36-41D5B98AA5E0}"/>
          </ac:picMkLst>
        </pc:picChg>
      </pc:sldChg>
      <pc:sldChg chg="delSp modSp mod ord">
        <pc:chgData name="Solis Galan, Maria Andrea" userId="da87342d-f329-4b16-91c8-82e84afa4af7" providerId="ADAL" clId="{2ADC9810-34B9-47A2-9B96-06AB8853C543}" dt="2022-11-16T18:22:07.281" v="7317" actId="113"/>
        <pc:sldMkLst>
          <pc:docMk/>
          <pc:sldMk cId="0" sldId="257"/>
        </pc:sldMkLst>
        <pc:spChg chg="mod">
          <ac:chgData name="Solis Galan, Maria Andrea" userId="da87342d-f329-4b16-91c8-82e84afa4af7" providerId="ADAL" clId="{2ADC9810-34B9-47A2-9B96-06AB8853C543}" dt="2022-11-16T00:21:02.318" v="471" actId="20577"/>
          <ac:spMkLst>
            <pc:docMk/>
            <pc:sldMk cId="0" sldId="257"/>
            <ac:spMk id="2" creationId="{00000000-0000-0000-0000-000000000000}"/>
          </ac:spMkLst>
        </pc:spChg>
        <pc:spChg chg="mod">
          <ac:chgData name="Solis Galan, Maria Andrea" userId="da87342d-f329-4b16-91c8-82e84afa4af7" providerId="ADAL" clId="{2ADC9810-34B9-47A2-9B96-06AB8853C543}" dt="2022-11-16T18:22:07.281" v="7317" actId="113"/>
          <ac:spMkLst>
            <pc:docMk/>
            <pc:sldMk cId="0" sldId="257"/>
            <ac:spMk id="3" creationId="{00000000-0000-0000-0000-000000000000}"/>
          </ac:spMkLst>
        </pc:spChg>
        <pc:spChg chg="del">
          <ac:chgData name="Solis Galan, Maria Andrea" userId="da87342d-f329-4b16-91c8-82e84afa4af7" providerId="ADAL" clId="{2ADC9810-34B9-47A2-9B96-06AB8853C543}" dt="2022-11-16T07:15:53.120" v="5022" actId="478"/>
          <ac:spMkLst>
            <pc:docMk/>
            <pc:sldMk cId="0" sldId="257"/>
            <ac:spMk id="4" creationId="{00000000-0000-0000-0000-000000000000}"/>
          </ac:spMkLst>
        </pc:spChg>
        <pc:spChg chg="del">
          <ac:chgData name="Solis Galan, Maria Andrea" userId="da87342d-f329-4b16-91c8-82e84afa4af7" providerId="ADAL" clId="{2ADC9810-34B9-47A2-9B96-06AB8853C543}" dt="2022-11-16T07:15:59.828" v="5023" actId="478"/>
          <ac:spMkLst>
            <pc:docMk/>
            <pc:sldMk cId="0" sldId="257"/>
            <ac:spMk id="5" creationId="{ED08C732-46B3-4FD6-A5D1-2B51898142FC}"/>
          </ac:spMkLst>
        </pc:spChg>
      </pc:sldChg>
      <pc:sldChg chg="addSp delSp modSp mod">
        <pc:chgData name="Solis Galan, Maria Andrea" userId="da87342d-f329-4b16-91c8-82e84afa4af7" providerId="ADAL" clId="{2ADC9810-34B9-47A2-9B96-06AB8853C543}" dt="2022-11-16T18:23:23.813" v="7329" actId="1038"/>
        <pc:sldMkLst>
          <pc:docMk/>
          <pc:sldMk cId="3188065616" sldId="259"/>
        </pc:sldMkLst>
        <pc:spChg chg="del mod">
          <ac:chgData name="Solis Galan, Maria Andrea" userId="da87342d-f329-4b16-91c8-82e84afa4af7" providerId="ADAL" clId="{2ADC9810-34B9-47A2-9B96-06AB8853C543}" dt="2022-11-16T07:14:19.666" v="4990" actId="478"/>
          <ac:spMkLst>
            <pc:docMk/>
            <pc:sldMk cId="3188065616" sldId="259"/>
            <ac:spMk id="2" creationId="{00000000-0000-0000-0000-000000000000}"/>
          </ac:spMkLst>
        </pc:spChg>
        <pc:spChg chg="mod">
          <ac:chgData name="Solis Galan, Maria Andrea" userId="da87342d-f329-4b16-91c8-82e84afa4af7" providerId="ADAL" clId="{2ADC9810-34B9-47A2-9B96-06AB8853C543}" dt="2022-11-16T18:12:11.249" v="7314" actId="1076"/>
          <ac:spMkLst>
            <pc:docMk/>
            <pc:sldMk cId="3188065616" sldId="259"/>
            <ac:spMk id="2" creationId="{FC613AA4-221E-39FE-83CF-D2B2C0B0219B}"/>
          </ac:spMkLst>
        </pc:spChg>
        <pc:spChg chg="del mod">
          <ac:chgData name="Solis Galan, Maria Andrea" userId="da87342d-f329-4b16-91c8-82e84afa4af7" providerId="ADAL" clId="{2ADC9810-34B9-47A2-9B96-06AB8853C543}" dt="2022-11-16T07:15:37.327" v="5018" actId="478"/>
          <ac:spMkLst>
            <pc:docMk/>
            <pc:sldMk cId="3188065616" sldId="259"/>
            <ac:spMk id="4" creationId="{00000000-0000-0000-0000-000000000000}"/>
          </ac:spMkLst>
        </pc:spChg>
        <pc:spChg chg="del mod">
          <ac:chgData name="Solis Galan, Maria Andrea" userId="da87342d-f329-4b16-91c8-82e84afa4af7" providerId="ADAL" clId="{2ADC9810-34B9-47A2-9B96-06AB8853C543}" dt="2022-11-16T07:15:40.136" v="5020" actId="478"/>
          <ac:spMkLst>
            <pc:docMk/>
            <pc:sldMk cId="3188065616" sldId="259"/>
            <ac:spMk id="5" creationId="{CA173171-4769-4E52-9ED4-E2C68846A82A}"/>
          </ac:spMkLst>
        </pc:spChg>
        <pc:spChg chg="add mod">
          <ac:chgData name="Solis Galan, Maria Andrea" userId="da87342d-f329-4b16-91c8-82e84afa4af7" providerId="ADAL" clId="{2ADC9810-34B9-47A2-9B96-06AB8853C543}" dt="2022-11-16T07:23:21.123" v="5151" actId="1076"/>
          <ac:spMkLst>
            <pc:docMk/>
            <pc:sldMk cId="3188065616" sldId="259"/>
            <ac:spMk id="13" creationId="{C1D45A9B-2C3A-A547-1BF0-77BFF36DADFD}"/>
          </ac:spMkLst>
        </pc:spChg>
        <pc:spChg chg="add mod">
          <ac:chgData name="Solis Galan, Maria Andrea" userId="da87342d-f329-4b16-91c8-82e84afa4af7" providerId="ADAL" clId="{2ADC9810-34B9-47A2-9B96-06AB8853C543}" dt="2022-11-16T07:23:29.304" v="5152" actId="207"/>
          <ac:spMkLst>
            <pc:docMk/>
            <pc:sldMk cId="3188065616" sldId="259"/>
            <ac:spMk id="15" creationId="{B5C0B3BC-8305-AAAE-3587-0424AB33B472}"/>
          </ac:spMkLst>
        </pc:spChg>
        <pc:spChg chg="add mod">
          <ac:chgData name="Solis Galan, Maria Andrea" userId="da87342d-f329-4b16-91c8-82e84afa4af7" providerId="ADAL" clId="{2ADC9810-34B9-47A2-9B96-06AB8853C543}" dt="2022-11-16T07:22:19.542" v="5146" actId="14100"/>
          <ac:spMkLst>
            <pc:docMk/>
            <pc:sldMk cId="3188065616" sldId="259"/>
            <ac:spMk id="17" creationId="{543B5278-B165-ECA6-83AB-13E8A97B5490}"/>
          </ac:spMkLst>
        </pc:spChg>
        <pc:picChg chg="mod">
          <ac:chgData name="Solis Galan, Maria Andrea" userId="da87342d-f329-4b16-91c8-82e84afa4af7" providerId="ADAL" clId="{2ADC9810-34B9-47A2-9B96-06AB8853C543}" dt="2022-11-16T18:23:23.813" v="7329" actId="1038"/>
          <ac:picMkLst>
            <pc:docMk/>
            <pc:sldMk cId="3188065616" sldId="259"/>
            <ac:picMk id="3" creationId="{AB6EA390-8F29-62CE-5D29-4EB7420B808A}"/>
          </ac:picMkLst>
        </pc:picChg>
        <pc:picChg chg="mod">
          <ac:chgData name="Solis Galan, Maria Andrea" userId="da87342d-f329-4b16-91c8-82e84afa4af7" providerId="ADAL" clId="{2ADC9810-34B9-47A2-9B96-06AB8853C543}" dt="2022-11-16T07:21:12.125" v="5072" actId="14100"/>
          <ac:picMkLst>
            <pc:docMk/>
            <pc:sldMk cId="3188065616" sldId="259"/>
            <ac:picMk id="6" creationId="{92E569B1-E16F-79A3-B88F-D5544316F203}"/>
          </ac:picMkLst>
        </pc:picChg>
        <pc:picChg chg="del">
          <ac:chgData name="Solis Galan, Maria Andrea" userId="da87342d-f329-4b16-91c8-82e84afa4af7" providerId="ADAL" clId="{2ADC9810-34B9-47A2-9B96-06AB8853C543}" dt="2022-11-16T01:56:19.574" v="1493" actId="478"/>
          <ac:picMkLst>
            <pc:docMk/>
            <pc:sldMk cId="3188065616" sldId="259"/>
            <ac:picMk id="7" creationId="{4800EC95-1699-372E-25FD-6DE1B37F1950}"/>
          </ac:picMkLst>
        </pc:picChg>
        <pc:picChg chg="mod">
          <ac:chgData name="Solis Galan, Maria Andrea" userId="da87342d-f329-4b16-91c8-82e84afa4af7" providerId="ADAL" clId="{2ADC9810-34B9-47A2-9B96-06AB8853C543}" dt="2022-11-16T07:21:19.775" v="5088" actId="1076"/>
          <ac:picMkLst>
            <pc:docMk/>
            <pc:sldMk cId="3188065616" sldId="259"/>
            <ac:picMk id="8" creationId="{794D502D-3A30-4BC9-369E-B9E112FA1231}"/>
          </ac:picMkLst>
        </pc:picChg>
        <pc:picChg chg="del mod">
          <ac:chgData name="Solis Galan, Maria Andrea" userId="da87342d-f329-4b16-91c8-82e84afa4af7" providerId="ADAL" clId="{2ADC9810-34B9-47A2-9B96-06AB8853C543}" dt="2022-11-16T02:01:01.269" v="1574" actId="478"/>
          <ac:picMkLst>
            <pc:docMk/>
            <pc:sldMk cId="3188065616" sldId="259"/>
            <ac:picMk id="9" creationId="{E4C50629-1413-76E7-762F-07A06807F692}"/>
          </ac:picMkLst>
        </pc:picChg>
        <pc:picChg chg="del mod">
          <ac:chgData name="Solis Galan, Maria Andrea" userId="da87342d-f329-4b16-91c8-82e84afa4af7" providerId="ADAL" clId="{2ADC9810-34B9-47A2-9B96-06AB8853C543}" dt="2022-11-16T02:01:03.846" v="1575" actId="478"/>
          <ac:picMkLst>
            <pc:docMk/>
            <pc:sldMk cId="3188065616" sldId="259"/>
            <ac:picMk id="10" creationId="{2416B4F1-28DE-284C-BCBE-373209F83A44}"/>
          </ac:picMkLst>
        </pc:picChg>
        <pc:picChg chg="add mod modCrop">
          <ac:chgData name="Solis Galan, Maria Andrea" userId="da87342d-f329-4b16-91c8-82e84afa4af7" providerId="ADAL" clId="{2ADC9810-34B9-47A2-9B96-06AB8853C543}" dt="2022-11-16T07:22:25.729" v="5148" actId="1076"/>
          <ac:picMkLst>
            <pc:docMk/>
            <pc:sldMk cId="3188065616" sldId="259"/>
            <ac:picMk id="11" creationId="{63B4028E-4AC7-7F3D-C126-386743806A48}"/>
          </ac:picMkLst>
        </pc:picChg>
        <pc:picChg chg="del mod">
          <ac:chgData name="Solis Galan, Maria Andrea" userId="da87342d-f329-4b16-91c8-82e84afa4af7" providerId="ADAL" clId="{2ADC9810-34B9-47A2-9B96-06AB8853C543}" dt="2022-11-16T06:49:26.202" v="4275" actId="478"/>
          <ac:picMkLst>
            <pc:docMk/>
            <pc:sldMk cId="3188065616" sldId="259"/>
            <ac:picMk id="12" creationId="{2B1EBF2F-5EB4-C117-A0EA-BE5B308488AE}"/>
          </ac:picMkLst>
        </pc:picChg>
      </pc:sldChg>
      <pc:sldChg chg="addSp delSp modSp mod modNotesTx">
        <pc:chgData name="Solis Galan, Maria Andrea" userId="da87342d-f329-4b16-91c8-82e84afa4af7" providerId="ADAL" clId="{2ADC9810-34B9-47A2-9B96-06AB8853C543}" dt="2022-11-16T23:01:55.560" v="7336" actId="20577"/>
        <pc:sldMkLst>
          <pc:docMk/>
          <pc:sldMk cId="3803280955" sldId="260"/>
        </pc:sldMkLst>
        <pc:spChg chg="mod">
          <ac:chgData name="Solis Galan, Maria Andrea" userId="da87342d-f329-4b16-91c8-82e84afa4af7" providerId="ADAL" clId="{2ADC9810-34B9-47A2-9B96-06AB8853C543}" dt="2022-11-16T17:16:33.193" v="6747" actId="20577"/>
          <ac:spMkLst>
            <pc:docMk/>
            <pc:sldMk cId="3803280955" sldId="260"/>
            <ac:spMk id="2" creationId="{00000000-0000-0000-0000-000000000000}"/>
          </ac:spMkLst>
        </pc:spChg>
        <pc:spChg chg="mod ord">
          <ac:chgData name="Solis Galan, Maria Andrea" userId="da87342d-f329-4b16-91c8-82e84afa4af7" providerId="ADAL" clId="{2ADC9810-34B9-47A2-9B96-06AB8853C543}" dt="2022-11-16T17:26:01.980" v="6978" actId="1076"/>
          <ac:spMkLst>
            <pc:docMk/>
            <pc:sldMk cId="3803280955" sldId="260"/>
            <ac:spMk id="3" creationId="{00000000-0000-0000-0000-000000000000}"/>
          </ac:spMkLst>
        </pc:spChg>
        <pc:spChg chg="del">
          <ac:chgData name="Solis Galan, Maria Andrea" userId="da87342d-f329-4b16-91c8-82e84afa4af7" providerId="ADAL" clId="{2ADC9810-34B9-47A2-9B96-06AB8853C543}" dt="2022-11-16T06:45:59.178" v="4270" actId="478"/>
          <ac:spMkLst>
            <pc:docMk/>
            <pc:sldMk cId="3803280955" sldId="260"/>
            <ac:spMk id="4" creationId="{00000000-0000-0000-0000-000000000000}"/>
          </ac:spMkLst>
        </pc:spChg>
        <pc:spChg chg="mod">
          <ac:chgData name="Solis Galan, Maria Andrea" userId="da87342d-f329-4b16-91c8-82e84afa4af7" providerId="ADAL" clId="{2ADC9810-34B9-47A2-9B96-06AB8853C543}" dt="2022-11-16T06:45:55.279" v="4269" actId="255"/>
          <ac:spMkLst>
            <pc:docMk/>
            <pc:sldMk cId="3803280955" sldId="260"/>
            <ac:spMk id="5" creationId="{B7BA7127-C95A-4A31-A2AB-BFABF76C3677}"/>
          </ac:spMkLst>
        </pc:spChg>
        <pc:spChg chg="add mod">
          <ac:chgData name="Solis Galan, Maria Andrea" userId="da87342d-f329-4b16-91c8-82e84afa4af7" providerId="ADAL" clId="{2ADC9810-34B9-47A2-9B96-06AB8853C543}" dt="2022-11-16T18:21:28.818" v="7316" actId="113"/>
          <ac:spMkLst>
            <pc:docMk/>
            <pc:sldMk cId="3803280955" sldId="260"/>
            <ac:spMk id="8" creationId="{59CB369E-C3F5-94E4-8CB1-997D6396B8FD}"/>
          </ac:spMkLst>
        </pc:spChg>
        <pc:graphicFrameChg chg="add mod modGraphic">
          <ac:chgData name="Solis Galan, Maria Andrea" userId="da87342d-f329-4b16-91c8-82e84afa4af7" providerId="ADAL" clId="{2ADC9810-34B9-47A2-9B96-06AB8853C543}" dt="2022-11-16T17:26:09.087" v="6980" actId="1076"/>
          <ac:graphicFrameMkLst>
            <pc:docMk/>
            <pc:sldMk cId="3803280955" sldId="260"/>
            <ac:graphicFrameMk id="6" creationId="{45D2B4A8-3E32-2212-7ADE-799EE85739AA}"/>
          </ac:graphicFrameMkLst>
        </pc:graphicFrameChg>
      </pc:sldChg>
      <pc:sldChg chg="addSp delSp modSp mod">
        <pc:chgData name="Solis Galan, Maria Andrea" userId="da87342d-f329-4b16-91c8-82e84afa4af7" providerId="ADAL" clId="{2ADC9810-34B9-47A2-9B96-06AB8853C543}" dt="2022-11-16T07:16:06.076" v="5024" actId="478"/>
        <pc:sldMkLst>
          <pc:docMk/>
          <pc:sldMk cId="3376295637" sldId="261"/>
        </pc:sldMkLst>
        <pc:spChg chg="mod">
          <ac:chgData name="Solis Galan, Maria Andrea" userId="da87342d-f329-4b16-91c8-82e84afa4af7" providerId="ADAL" clId="{2ADC9810-34B9-47A2-9B96-06AB8853C543}" dt="2022-11-16T01:44:15.362" v="1433" actId="27636"/>
          <ac:spMkLst>
            <pc:docMk/>
            <pc:sldMk cId="3376295637" sldId="261"/>
            <ac:spMk id="2" creationId="{00000000-0000-0000-0000-000000000000}"/>
          </ac:spMkLst>
        </pc:spChg>
        <pc:spChg chg="mod">
          <ac:chgData name="Solis Galan, Maria Andrea" userId="da87342d-f329-4b16-91c8-82e84afa4af7" providerId="ADAL" clId="{2ADC9810-34B9-47A2-9B96-06AB8853C543}" dt="2022-11-16T07:00:34.109" v="4608" actId="20577"/>
          <ac:spMkLst>
            <pc:docMk/>
            <pc:sldMk cId="3376295637" sldId="261"/>
            <ac:spMk id="3" creationId="{00000000-0000-0000-0000-000000000000}"/>
          </ac:spMkLst>
        </pc:spChg>
        <pc:spChg chg="del">
          <ac:chgData name="Solis Galan, Maria Andrea" userId="da87342d-f329-4b16-91c8-82e84afa4af7" providerId="ADAL" clId="{2ADC9810-34B9-47A2-9B96-06AB8853C543}" dt="2022-11-16T07:15:47.407" v="5021" actId="478"/>
          <ac:spMkLst>
            <pc:docMk/>
            <pc:sldMk cId="3376295637" sldId="261"/>
            <ac:spMk id="4" creationId="{00000000-0000-0000-0000-000000000000}"/>
          </ac:spMkLst>
        </pc:spChg>
        <pc:spChg chg="del">
          <ac:chgData name="Solis Galan, Maria Andrea" userId="da87342d-f329-4b16-91c8-82e84afa4af7" providerId="ADAL" clId="{2ADC9810-34B9-47A2-9B96-06AB8853C543}" dt="2022-11-16T07:16:06.076" v="5024" actId="478"/>
          <ac:spMkLst>
            <pc:docMk/>
            <pc:sldMk cId="3376295637" sldId="261"/>
            <ac:spMk id="5" creationId="{BEF3E4BC-BC5A-4F36-8E3E-F866A2F88BCD}"/>
          </ac:spMkLst>
        </pc:spChg>
        <pc:spChg chg="add mod ord">
          <ac:chgData name="Solis Galan, Maria Andrea" userId="da87342d-f329-4b16-91c8-82e84afa4af7" providerId="ADAL" clId="{2ADC9810-34B9-47A2-9B96-06AB8853C543}" dt="2022-11-16T06:56:32.444" v="4484" actId="208"/>
          <ac:spMkLst>
            <pc:docMk/>
            <pc:sldMk cId="3376295637" sldId="261"/>
            <ac:spMk id="10" creationId="{A08B4A1A-ED10-AB7C-A568-C95A7927C9EC}"/>
          </ac:spMkLst>
        </pc:spChg>
        <pc:spChg chg="add del mod">
          <ac:chgData name="Solis Galan, Maria Andrea" userId="da87342d-f329-4b16-91c8-82e84afa4af7" providerId="ADAL" clId="{2ADC9810-34B9-47A2-9B96-06AB8853C543}" dt="2022-11-16T02:18:48.515" v="2312"/>
          <ac:spMkLst>
            <pc:docMk/>
            <pc:sldMk cId="3376295637" sldId="261"/>
            <ac:spMk id="13" creationId="{91CF78DF-5BA1-92E9-4E45-42733AAFE3BC}"/>
          </ac:spMkLst>
        </pc:spChg>
        <pc:spChg chg="add del mod">
          <ac:chgData name="Solis Galan, Maria Andrea" userId="da87342d-f329-4b16-91c8-82e84afa4af7" providerId="ADAL" clId="{2ADC9810-34B9-47A2-9B96-06AB8853C543}" dt="2022-11-16T02:18:48.513" v="2310" actId="478"/>
          <ac:spMkLst>
            <pc:docMk/>
            <pc:sldMk cId="3376295637" sldId="261"/>
            <ac:spMk id="14" creationId="{F5BC815E-A594-A578-507A-8BC5B1C23E12}"/>
          </ac:spMkLst>
        </pc:spChg>
        <pc:spChg chg="add mod">
          <ac:chgData name="Solis Galan, Maria Andrea" userId="da87342d-f329-4b16-91c8-82e84afa4af7" providerId="ADAL" clId="{2ADC9810-34B9-47A2-9B96-06AB8853C543}" dt="2022-11-16T07:02:21.635" v="4664" actId="1037"/>
          <ac:spMkLst>
            <pc:docMk/>
            <pc:sldMk cId="3376295637" sldId="261"/>
            <ac:spMk id="15" creationId="{0A5894A6-8807-B00F-2A1E-321462916142}"/>
          </ac:spMkLst>
        </pc:spChg>
        <pc:spChg chg="add mod">
          <ac:chgData name="Solis Galan, Maria Andrea" userId="da87342d-f329-4b16-91c8-82e84afa4af7" providerId="ADAL" clId="{2ADC9810-34B9-47A2-9B96-06AB8853C543}" dt="2022-11-16T06:56:43.793" v="4486" actId="1582"/>
          <ac:spMkLst>
            <pc:docMk/>
            <pc:sldMk cId="3376295637" sldId="261"/>
            <ac:spMk id="17" creationId="{A4CE9C40-A92A-B90F-9776-F46D0806955A}"/>
          </ac:spMkLst>
        </pc:spChg>
        <pc:spChg chg="add mod">
          <ac:chgData name="Solis Galan, Maria Andrea" userId="da87342d-f329-4b16-91c8-82e84afa4af7" providerId="ADAL" clId="{2ADC9810-34B9-47A2-9B96-06AB8853C543}" dt="2022-11-16T07:01:19.324" v="4610" actId="208"/>
          <ac:spMkLst>
            <pc:docMk/>
            <pc:sldMk cId="3376295637" sldId="261"/>
            <ac:spMk id="18" creationId="{B8B156BD-17E8-F367-4D93-5E565BF20CC5}"/>
          </ac:spMkLst>
        </pc:spChg>
        <pc:spChg chg="add mod">
          <ac:chgData name="Solis Galan, Maria Andrea" userId="da87342d-f329-4b16-91c8-82e84afa4af7" providerId="ADAL" clId="{2ADC9810-34B9-47A2-9B96-06AB8853C543}" dt="2022-11-16T07:01:10.942" v="4609" actId="208"/>
          <ac:spMkLst>
            <pc:docMk/>
            <pc:sldMk cId="3376295637" sldId="261"/>
            <ac:spMk id="19" creationId="{8FED9FCD-46BF-1992-2243-40B1794EDC21}"/>
          </ac:spMkLst>
        </pc:spChg>
        <pc:picChg chg="add del mod">
          <ac:chgData name="Solis Galan, Maria Andrea" userId="da87342d-f329-4b16-91c8-82e84afa4af7" providerId="ADAL" clId="{2ADC9810-34B9-47A2-9B96-06AB8853C543}" dt="2022-11-16T01:43:35.590" v="1423" actId="478"/>
          <ac:picMkLst>
            <pc:docMk/>
            <pc:sldMk cId="3376295637" sldId="261"/>
            <ac:picMk id="7" creationId="{6C822783-DA5A-050D-EA94-B1570801B8FE}"/>
          </ac:picMkLst>
        </pc:picChg>
        <pc:picChg chg="add mod modCrop">
          <ac:chgData name="Solis Galan, Maria Andrea" userId="da87342d-f329-4b16-91c8-82e84afa4af7" providerId="ADAL" clId="{2ADC9810-34B9-47A2-9B96-06AB8853C543}" dt="2022-11-16T06:50:03.984" v="4281" actId="1076"/>
          <ac:picMkLst>
            <pc:docMk/>
            <pc:sldMk cId="3376295637" sldId="261"/>
            <ac:picMk id="9" creationId="{5B40257A-40F9-92D9-8591-88665E3A57DD}"/>
          </ac:picMkLst>
        </pc:picChg>
        <pc:picChg chg="add del mod">
          <ac:chgData name="Solis Galan, Maria Andrea" userId="da87342d-f329-4b16-91c8-82e84afa4af7" providerId="ADAL" clId="{2ADC9810-34B9-47A2-9B96-06AB8853C543}" dt="2022-11-16T02:00:48.418" v="1569" actId="478"/>
          <ac:picMkLst>
            <pc:docMk/>
            <pc:sldMk cId="3376295637" sldId="261"/>
            <ac:picMk id="11" creationId="{318EDB33-E43C-926F-4D99-2D9F1053C413}"/>
          </ac:picMkLst>
        </pc:picChg>
        <pc:picChg chg="add mod">
          <ac:chgData name="Solis Galan, Maria Andrea" userId="da87342d-f329-4b16-91c8-82e84afa4af7" providerId="ADAL" clId="{2ADC9810-34B9-47A2-9B96-06AB8853C543}" dt="2022-11-16T06:53:30.214" v="4300" actId="1076"/>
          <ac:picMkLst>
            <pc:docMk/>
            <pc:sldMk cId="3376295637" sldId="261"/>
            <ac:picMk id="12" creationId="{8C22DBC0-8E47-3166-8CBF-EA6FF23AAB62}"/>
          </ac:picMkLst>
        </pc:picChg>
        <pc:picChg chg="add mod modCrop">
          <ac:chgData name="Solis Galan, Maria Andrea" userId="da87342d-f329-4b16-91c8-82e84afa4af7" providerId="ADAL" clId="{2ADC9810-34B9-47A2-9B96-06AB8853C543}" dt="2022-11-16T06:53:42.818" v="4301" actId="732"/>
          <ac:picMkLst>
            <pc:docMk/>
            <pc:sldMk cId="3376295637" sldId="261"/>
            <ac:picMk id="16" creationId="{B35CACFF-6808-4D98-2908-F1F3FF65E886}"/>
          </ac:picMkLst>
        </pc:picChg>
      </pc:sldChg>
      <pc:sldChg chg="modSp mod modShow">
        <pc:chgData name="Solis Galan, Maria Andrea" userId="da87342d-f329-4b16-91c8-82e84afa4af7" providerId="ADAL" clId="{2ADC9810-34B9-47A2-9B96-06AB8853C543}" dt="2022-11-16T18:04:47.541" v="7304" actId="1076"/>
        <pc:sldMkLst>
          <pc:docMk/>
          <pc:sldMk cId="818478454" sldId="262"/>
        </pc:sldMkLst>
        <pc:spChg chg="mod">
          <ac:chgData name="Solis Galan, Maria Andrea" userId="da87342d-f329-4b16-91c8-82e84afa4af7" providerId="ADAL" clId="{2ADC9810-34B9-47A2-9B96-06AB8853C543}" dt="2022-11-16T17:43:27.167" v="7156" actId="14100"/>
          <ac:spMkLst>
            <pc:docMk/>
            <pc:sldMk cId="818478454" sldId="262"/>
            <ac:spMk id="2" creationId="{00000000-0000-0000-0000-000000000000}"/>
          </ac:spMkLst>
        </pc:spChg>
        <pc:spChg chg="mod">
          <ac:chgData name="Solis Galan, Maria Andrea" userId="da87342d-f329-4b16-91c8-82e84afa4af7" providerId="ADAL" clId="{2ADC9810-34B9-47A2-9B96-06AB8853C543}" dt="2022-11-16T18:04:47.541" v="7304" actId="1076"/>
          <ac:spMkLst>
            <pc:docMk/>
            <pc:sldMk cId="818478454" sldId="262"/>
            <ac:spMk id="9" creationId="{55DD37F4-230B-200F-7DDE-3E6552F8AB62}"/>
          </ac:spMkLst>
        </pc:spChg>
        <pc:spChg chg="mod">
          <ac:chgData name="Solis Galan, Maria Andrea" userId="da87342d-f329-4b16-91c8-82e84afa4af7" providerId="ADAL" clId="{2ADC9810-34B9-47A2-9B96-06AB8853C543}" dt="2022-11-16T17:42:27.809" v="7148" actId="1076"/>
          <ac:spMkLst>
            <pc:docMk/>
            <pc:sldMk cId="818478454" sldId="262"/>
            <ac:spMk id="14" creationId="{17C6165A-49EC-BB56-B1A9-363830C75B07}"/>
          </ac:spMkLst>
        </pc:spChg>
        <pc:spChg chg="mod">
          <ac:chgData name="Solis Galan, Maria Andrea" userId="da87342d-f329-4b16-91c8-82e84afa4af7" providerId="ADAL" clId="{2ADC9810-34B9-47A2-9B96-06AB8853C543}" dt="2022-11-16T17:43:28.799" v="7157" actId="1076"/>
          <ac:spMkLst>
            <pc:docMk/>
            <pc:sldMk cId="818478454" sldId="262"/>
            <ac:spMk id="15" creationId="{A116CD16-62BB-638B-57CB-2E137FA80B68}"/>
          </ac:spMkLst>
        </pc:spChg>
        <pc:spChg chg="mod">
          <ac:chgData name="Solis Galan, Maria Andrea" userId="da87342d-f329-4b16-91c8-82e84afa4af7" providerId="ADAL" clId="{2ADC9810-34B9-47A2-9B96-06AB8853C543}" dt="2022-11-16T17:42:21.503" v="7147" actId="1076"/>
          <ac:spMkLst>
            <pc:docMk/>
            <pc:sldMk cId="818478454" sldId="262"/>
            <ac:spMk id="26" creationId="{B21BF8BB-A668-2DDE-84F5-B895D4A5E961}"/>
          </ac:spMkLst>
        </pc:spChg>
        <pc:graphicFrameChg chg="mod modGraphic">
          <ac:chgData name="Solis Galan, Maria Andrea" userId="da87342d-f329-4b16-91c8-82e84afa4af7" providerId="ADAL" clId="{2ADC9810-34B9-47A2-9B96-06AB8853C543}" dt="2022-11-16T18:04:09.273" v="7303" actId="207"/>
          <ac:graphicFrameMkLst>
            <pc:docMk/>
            <pc:sldMk cId="818478454" sldId="262"/>
            <ac:graphicFrameMk id="10" creationId="{85B53ED9-622E-1FBA-4F44-EFF664132265}"/>
          </ac:graphicFrameMkLst>
        </pc:graphicFrameChg>
        <pc:picChg chg="mod">
          <ac:chgData name="Solis Galan, Maria Andrea" userId="da87342d-f329-4b16-91c8-82e84afa4af7" providerId="ADAL" clId="{2ADC9810-34B9-47A2-9B96-06AB8853C543}" dt="2022-11-16T17:41:31.984" v="7142" actId="1076"/>
          <ac:picMkLst>
            <pc:docMk/>
            <pc:sldMk cId="818478454" sldId="262"/>
            <ac:picMk id="6" creationId="{A14A9CAC-749C-4ECE-6475-14985945B60E}"/>
          </ac:picMkLst>
        </pc:picChg>
        <pc:picChg chg="mod">
          <ac:chgData name="Solis Galan, Maria Andrea" userId="da87342d-f329-4b16-91c8-82e84afa4af7" providerId="ADAL" clId="{2ADC9810-34B9-47A2-9B96-06AB8853C543}" dt="2022-11-16T17:43:03.275" v="7153" actId="1076"/>
          <ac:picMkLst>
            <pc:docMk/>
            <pc:sldMk cId="818478454" sldId="262"/>
            <ac:picMk id="7" creationId="{FA83B002-89C3-3AD3-6747-752CE8BF2289}"/>
          </ac:picMkLst>
        </pc:picChg>
        <pc:picChg chg="mod">
          <ac:chgData name="Solis Galan, Maria Andrea" userId="da87342d-f329-4b16-91c8-82e84afa4af7" providerId="ADAL" clId="{2ADC9810-34B9-47A2-9B96-06AB8853C543}" dt="2022-11-16T17:43:06.664" v="7154" actId="1076"/>
          <ac:picMkLst>
            <pc:docMk/>
            <pc:sldMk cId="818478454" sldId="262"/>
            <ac:picMk id="12" creationId="{4579F06D-4B95-E6D9-3A53-D38DC08C3404}"/>
          </ac:picMkLst>
        </pc:picChg>
      </pc:sldChg>
      <pc:sldChg chg="addSp delSp modSp mod">
        <pc:chgData name="Solis Galan, Maria Andrea" userId="da87342d-f329-4b16-91c8-82e84afa4af7" providerId="ADAL" clId="{2ADC9810-34B9-47A2-9B96-06AB8853C543}" dt="2022-11-16T06:23:05.256" v="3675" actId="1076"/>
        <pc:sldMkLst>
          <pc:docMk/>
          <pc:sldMk cId="609278142" sldId="263"/>
        </pc:sldMkLst>
        <pc:spChg chg="mod">
          <ac:chgData name="Solis Galan, Maria Andrea" userId="da87342d-f329-4b16-91c8-82e84afa4af7" providerId="ADAL" clId="{2ADC9810-34B9-47A2-9B96-06AB8853C543}" dt="2022-11-16T05:43:20.263" v="3373" actId="1076"/>
          <ac:spMkLst>
            <pc:docMk/>
            <pc:sldMk cId="609278142" sldId="263"/>
            <ac:spMk id="2" creationId="{00000000-0000-0000-0000-000000000000}"/>
          </ac:spMkLst>
        </pc:spChg>
        <pc:spChg chg="mod">
          <ac:chgData name="Solis Galan, Maria Andrea" userId="da87342d-f329-4b16-91c8-82e84afa4af7" providerId="ADAL" clId="{2ADC9810-34B9-47A2-9B96-06AB8853C543}" dt="2022-11-16T06:23:05.256" v="3675" actId="1076"/>
          <ac:spMkLst>
            <pc:docMk/>
            <pc:sldMk cId="609278142" sldId="263"/>
            <ac:spMk id="3" creationId="{00000000-0000-0000-0000-000000000000}"/>
          </ac:spMkLst>
        </pc:spChg>
        <pc:spChg chg="add mod">
          <ac:chgData name="Solis Galan, Maria Andrea" userId="da87342d-f329-4b16-91c8-82e84afa4af7" providerId="ADAL" clId="{2ADC9810-34B9-47A2-9B96-06AB8853C543}" dt="2022-11-16T05:40:56.866" v="3368" actId="1035"/>
          <ac:spMkLst>
            <pc:docMk/>
            <pc:sldMk cId="609278142" sldId="263"/>
            <ac:spMk id="8" creationId="{80D943BE-02A2-F1C5-D9BF-4931A0120057}"/>
          </ac:spMkLst>
        </pc:spChg>
        <pc:spChg chg="add mod">
          <ac:chgData name="Solis Galan, Maria Andrea" userId="da87342d-f329-4b16-91c8-82e84afa4af7" providerId="ADAL" clId="{2ADC9810-34B9-47A2-9B96-06AB8853C543}" dt="2022-11-16T05:41:01.210" v="3369" actId="1076"/>
          <ac:spMkLst>
            <pc:docMk/>
            <pc:sldMk cId="609278142" sldId="263"/>
            <ac:spMk id="9" creationId="{991CDE19-9516-0F7D-F66C-812B6421B073}"/>
          </ac:spMkLst>
        </pc:spChg>
        <pc:spChg chg="add mod">
          <ac:chgData name="Solis Galan, Maria Andrea" userId="da87342d-f329-4b16-91c8-82e84afa4af7" providerId="ADAL" clId="{2ADC9810-34B9-47A2-9B96-06AB8853C543}" dt="2022-11-16T05:41:05.588" v="3372" actId="1035"/>
          <ac:spMkLst>
            <pc:docMk/>
            <pc:sldMk cId="609278142" sldId="263"/>
            <ac:spMk id="10" creationId="{50A02211-C6DF-18CF-5F69-1B490CECC40A}"/>
          </ac:spMkLst>
        </pc:spChg>
        <pc:spChg chg="add del mod">
          <ac:chgData name="Solis Galan, Maria Andrea" userId="da87342d-f329-4b16-91c8-82e84afa4af7" providerId="ADAL" clId="{2ADC9810-34B9-47A2-9B96-06AB8853C543}" dt="2022-11-16T06:21:45.110" v="3666" actId="478"/>
          <ac:spMkLst>
            <pc:docMk/>
            <pc:sldMk cId="609278142" sldId="263"/>
            <ac:spMk id="14" creationId="{D1E1C959-F2D7-F35C-468C-7E5B2AA90FC7}"/>
          </ac:spMkLst>
        </pc:spChg>
        <pc:picChg chg="add mod">
          <ac:chgData name="Solis Galan, Maria Andrea" userId="da87342d-f329-4b16-91c8-82e84afa4af7" providerId="ADAL" clId="{2ADC9810-34B9-47A2-9B96-06AB8853C543}" dt="2022-11-16T05:40:50.837" v="3362" actId="1076"/>
          <ac:picMkLst>
            <pc:docMk/>
            <pc:sldMk cId="609278142" sldId="263"/>
            <ac:picMk id="7" creationId="{98223D38-6665-29C9-2B02-3E09D17B1CBD}"/>
          </ac:picMkLst>
        </pc:picChg>
        <pc:picChg chg="add del mod">
          <ac:chgData name="Solis Galan, Maria Andrea" userId="da87342d-f329-4b16-91c8-82e84afa4af7" providerId="ADAL" clId="{2ADC9810-34B9-47A2-9B96-06AB8853C543}" dt="2022-11-16T05:33:40.430" v="3254" actId="478"/>
          <ac:picMkLst>
            <pc:docMk/>
            <pc:sldMk cId="609278142" sldId="263"/>
            <ac:picMk id="12" creationId="{E290AF62-5EF4-3257-2D43-C3D624DEF0ED}"/>
          </ac:picMkLst>
        </pc:picChg>
      </pc:sldChg>
      <pc:sldChg chg="addSp delSp modSp mod">
        <pc:chgData name="Solis Galan, Maria Andrea" userId="da87342d-f329-4b16-91c8-82e84afa4af7" providerId="ADAL" clId="{2ADC9810-34B9-47A2-9B96-06AB8853C543}" dt="2022-11-16T17:36:29.205" v="7135" actId="1076"/>
        <pc:sldMkLst>
          <pc:docMk/>
          <pc:sldMk cId="2917432527" sldId="264"/>
        </pc:sldMkLst>
        <pc:spChg chg="del">
          <ac:chgData name="Solis Galan, Maria Andrea" userId="da87342d-f329-4b16-91c8-82e84afa4af7" providerId="ADAL" clId="{2ADC9810-34B9-47A2-9B96-06AB8853C543}" dt="2022-11-16T07:07:20.251" v="4742" actId="478"/>
          <ac:spMkLst>
            <pc:docMk/>
            <pc:sldMk cId="2917432527" sldId="264"/>
            <ac:spMk id="4" creationId="{83CFA961-ADF5-A9B7-4E93-94A1D47CFA01}"/>
          </ac:spMkLst>
        </pc:spChg>
        <pc:spChg chg="add del mod">
          <ac:chgData name="Solis Galan, Maria Andrea" userId="da87342d-f329-4b16-91c8-82e84afa4af7" providerId="ADAL" clId="{2ADC9810-34B9-47A2-9B96-06AB8853C543}" dt="2022-11-16T17:36:16.690" v="7132" actId="113"/>
          <ac:spMkLst>
            <pc:docMk/>
            <pc:sldMk cId="2917432527" sldId="264"/>
            <ac:spMk id="11" creationId="{DA9CED01-2874-AE06-01E1-0A44E3C71D6C}"/>
          </ac:spMkLst>
        </pc:spChg>
        <pc:spChg chg="add del mod">
          <ac:chgData name="Solis Galan, Maria Andrea" userId="da87342d-f329-4b16-91c8-82e84afa4af7" providerId="ADAL" clId="{2ADC9810-34B9-47A2-9B96-06AB8853C543}" dt="2022-11-16T17:30:42.135" v="7008" actId="478"/>
          <ac:spMkLst>
            <pc:docMk/>
            <pc:sldMk cId="2917432527" sldId="264"/>
            <ac:spMk id="12" creationId="{FFD3F87D-62D9-52D2-F9E2-28DB3EA22E80}"/>
          </ac:spMkLst>
        </pc:spChg>
        <pc:spChg chg="add del mod">
          <ac:chgData name="Solis Galan, Maria Andrea" userId="da87342d-f329-4b16-91c8-82e84afa4af7" providerId="ADAL" clId="{2ADC9810-34B9-47A2-9B96-06AB8853C543}" dt="2022-11-16T17:31:01.798" v="7017" actId="478"/>
          <ac:spMkLst>
            <pc:docMk/>
            <pc:sldMk cId="2917432527" sldId="264"/>
            <ac:spMk id="13" creationId="{53BDAD12-78F7-C1BA-EE98-F9E337CC2EC4}"/>
          </ac:spMkLst>
        </pc:spChg>
        <pc:spChg chg="add del mod">
          <ac:chgData name="Solis Galan, Maria Andrea" userId="da87342d-f329-4b16-91c8-82e84afa4af7" providerId="ADAL" clId="{2ADC9810-34B9-47A2-9B96-06AB8853C543}" dt="2022-11-16T02:22:37.361" v="2441" actId="478"/>
          <ac:spMkLst>
            <pc:docMk/>
            <pc:sldMk cId="2917432527" sldId="264"/>
            <ac:spMk id="14" creationId="{267D3ED3-E0F3-335F-48A9-77EE2429AB2D}"/>
          </ac:spMkLst>
        </pc:spChg>
        <pc:spChg chg="add del mod">
          <ac:chgData name="Solis Galan, Maria Andrea" userId="da87342d-f329-4b16-91c8-82e84afa4af7" providerId="ADAL" clId="{2ADC9810-34B9-47A2-9B96-06AB8853C543}" dt="2022-11-16T17:30:58.808" v="7016" actId="478"/>
          <ac:spMkLst>
            <pc:docMk/>
            <pc:sldMk cId="2917432527" sldId="264"/>
            <ac:spMk id="22" creationId="{ED3B637F-3776-1786-07F4-E6631A4B12B3}"/>
          </ac:spMkLst>
        </pc:spChg>
        <pc:spChg chg="add mod">
          <ac:chgData name="Solis Galan, Maria Andrea" userId="da87342d-f329-4b16-91c8-82e84afa4af7" providerId="ADAL" clId="{2ADC9810-34B9-47A2-9B96-06AB8853C543}" dt="2022-11-16T17:36:19.864" v="7133" actId="113"/>
          <ac:spMkLst>
            <pc:docMk/>
            <pc:sldMk cId="2917432527" sldId="264"/>
            <ac:spMk id="26" creationId="{FC8A9BA6-ACEE-832A-3D95-7FACA129626C}"/>
          </ac:spMkLst>
        </pc:spChg>
        <pc:picChg chg="del mod">
          <ac:chgData name="Solis Galan, Maria Andrea" userId="da87342d-f329-4b16-91c8-82e84afa4af7" providerId="ADAL" clId="{2ADC9810-34B9-47A2-9B96-06AB8853C543}" dt="2022-11-16T17:30:52.858" v="7015" actId="478"/>
          <ac:picMkLst>
            <pc:docMk/>
            <pc:sldMk cId="2917432527" sldId="264"/>
            <ac:picMk id="5" creationId="{7952B059-3E1F-71DF-D189-CF94C103E488}"/>
          </ac:picMkLst>
        </pc:picChg>
        <pc:picChg chg="del mod">
          <ac:chgData name="Solis Galan, Maria Andrea" userId="da87342d-f329-4b16-91c8-82e84afa4af7" providerId="ADAL" clId="{2ADC9810-34B9-47A2-9B96-06AB8853C543}" dt="2022-11-16T17:30:38.702" v="7007" actId="478"/>
          <ac:picMkLst>
            <pc:docMk/>
            <pc:sldMk cId="2917432527" sldId="264"/>
            <ac:picMk id="6" creationId="{1C66D70D-F8EA-57B5-9516-B8A70E167F32}"/>
          </ac:picMkLst>
        </pc:picChg>
        <pc:picChg chg="del mod">
          <ac:chgData name="Solis Galan, Maria Andrea" userId="da87342d-f329-4b16-91c8-82e84afa4af7" providerId="ADAL" clId="{2ADC9810-34B9-47A2-9B96-06AB8853C543}" dt="2022-11-16T07:07:35.615" v="4746" actId="478"/>
          <ac:picMkLst>
            <pc:docMk/>
            <pc:sldMk cId="2917432527" sldId="264"/>
            <ac:picMk id="7" creationId="{C2928D6B-42C1-7349-A9EC-B7A73A73407A}"/>
          </ac:picMkLst>
        </pc:picChg>
        <pc:picChg chg="del mod">
          <ac:chgData name="Solis Galan, Maria Andrea" userId="da87342d-f329-4b16-91c8-82e84afa4af7" providerId="ADAL" clId="{2ADC9810-34B9-47A2-9B96-06AB8853C543}" dt="2022-11-16T02:03:44.409" v="1588" actId="478"/>
          <ac:picMkLst>
            <pc:docMk/>
            <pc:sldMk cId="2917432527" sldId="264"/>
            <ac:picMk id="8" creationId="{670E2812-279F-FA29-B676-C27DD4B94564}"/>
          </ac:picMkLst>
        </pc:picChg>
        <pc:picChg chg="del mod">
          <ac:chgData name="Solis Galan, Maria Andrea" userId="da87342d-f329-4b16-91c8-82e84afa4af7" providerId="ADAL" clId="{2ADC9810-34B9-47A2-9B96-06AB8853C543}" dt="2022-11-16T07:07:03.034" v="4736" actId="478"/>
          <ac:picMkLst>
            <pc:docMk/>
            <pc:sldMk cId="2917432527" sldId="264"/>
            <ac:picMk id="9" creationId="{795C3B41-7C66-AB98-3E74-8F4E543EAA48}"/>
          </ac:picMkLst>
        </pc:picChg>
        <pc:picChg chg="add mod">
          <ac:chgData name="Solis Galan, Maria Andrea" userId="da87342d-f329-4b16-91c8-82e84afa4af7" providerId="ADAL" clId="{2ADC9810-34B9-47A2-9B96-06AB8853C543}" dt="2022-11-16T17:36:04.419" v="7129" actId="1076"/>
          <ac:picMkLst>
            <pc:docMk/>
            <pc:sldMk cId="2917432527" sldId="264"/>
            <ac:picMk id="16" creationId="{7483F027-5FB6-0793-453B-DCD0DA3558EE}"/>
          </ac:picMkLst>
        </pc:picChg>
        <pc:picChg chg="add mod">
          <ac:chgData name="Solis Galan, Maria Andrea" userId="da87342d-f329-4b16-91c8-82e84afa4af7" providerId="ADAL" clId="{2ADC9810-34B9-47A2-9B96-06AB8853C543}" dt="2022-11-16T17:36:22.620" v="7134" actId="1076"/>
          <ac:picMkLst>
            <pc:docMk/>
            <pc:sldMk cId="2917432527" sldId="264"/>
            <ac:picMk id="18" creationId="{983D5A2E-E40C-9470-12A5-3B8CB05C667C}"/>
          </ac:picMkLst>
        </pc:picChg>
        <pc:picChg chg="add mod">
          <ac:chgData name="Solis Galan, Maria Andrea" userId="da87342d-f329-4b16-91c8-82e84afa4af7" providerId="ADAL" clId="{2ADC9810-34B9-47A2-9B96-06AB8853C543}" dt="2022-11-16T17:36:06.992" v="7130" actId="1076"/>
          <ac:picMkLst>
            <pc:docMk/>
            <pc:sldMk cId="2917432527" sldId="264"/>
            <ac:picMk id="20" creationId="{DB3F1FEF-172B-0F26-845E-BE03F01933EC}"/>
          </ac:picMkLst>
        </pc:picChg>
        <pc:picChg chg="add mod">
          <ac:chgData name="Solis Galan, Maria Andrea" userId="da87342d-f329-4b16-91c8-82e84afa4af7" providerId="ADAL" clId="{2ADC9810-34B9-47A2-9B96-06AB8853C543}" dt="2022-11-16T17:36:29.205" v="7135" actId="1076"/>
          <ac:picMkLst>
            <pc:docMk/>
            <pc:sldMk cId="2917432527" sldId="264"/>
            <ac:picMk id="24" creationId="{47A96433-272E-83A1-CC6E-37F8EEF8C63D}"/>
          </ac:picMkLst>
        </pc:picChg>
      </pc:sldChg>
      <pc:sldChg chg="addSp delSp modSp mod">
        <pc:chgData name="Solis Galan, Maria Andrea" userId="da87342d-f329-4b16-91c8-82e84afa4af7" providerId="ADAL" clId="{2ADC9810-34B9-47A2-9B96-06AB8853C543}" dt="2022-11-16T06:31:51.153" v="4013" actId="20577"/>
        <pc:sldMkLst>
          <pc:docMk/>
          <pc:sldMk cId="3303262967" sldId="266"/>
        </pc:sldMkLst>
        <pc:spChg chg="del">
          <ac:chgData name="Solis Galan, Maria Andrea" userId="da87342d-f329-4b16-91c8-82e84afa4af7" providerId="ADAL" clId="{2ADC9810-34B9-47A2-9B96-06AB8853C543}" dt="2022-11-16T05:33:34.144" v="3252" actId="478"/>
          <ac:spMkLst>
            <pc:docMk/>
            <pc:sldMk cId="3303262967" sldId="266"/>
            <ac:spMk id="2" creationId="{446A85F3-5EF0-7CB2-DC31-DDE82CB75DFB}"/>
          </ac:spMkLst>
        </pc:spChg>
        <pc:spChg chg="del mod">
          <ac:chgData name="Solis Galan, Maria Andrea" userId="da87342d-f329-4b16-91c8-82e84afa4af7" providerId="ADAL" clId="{2ADC9810-34B9-47A2-9B96-06AB8853C543}" dt="2022-11-16T05:35:39.297" v="3267" actId="478"/>
          <ac:spMkLst>
            <pc:docMk/>
            <pc:sldMk cId="3303262967" sldId="266"/>
            <ac:spMk id="3" creationId="{99101E04-F383-A22A-7070-7760699F5E47}"/>
          </ac:spMkLst>
        </pc:spChg>
        <pc:spChg chg="add mod">
          <ac:chgData name="Solis Galan, Maria Andrea" userId="da87342d-f329-4b16-91c8-82e84afa4af7" providerId="ADAL" clId="{2ADC9810-34B9-47A2-9B96-06AB8853C543}" dt="2022-11-16T06:31:51.153" v="4013" actId="20577"/>
          <ac:spMkLst>
            <pc:docMk/>
            <pc:sldMk cId="3303262967" sldId="266"/>
            <ac:spMk id="6" creationId="{EBCE4FEB-FB0D-17F7-B858-F4ABA75AF705}"/>
          </ac:spMkLst>
        </pc:spChg>
        <pc:spChg chg="add mod">
          <ac:chgData name="Solis Galan, Maria Andrea" userId="da87342d-f329-4b16-91c8-82e84afa4af7" providerId="ADAL" clId="{2ADC9810-34B9-47A2-9B96-06AB8853C543}" dt="2022-11-16T06:17:58.768" v="3549" actId="1076"/>
          <ac:spMkLst>
            <pc:docMk/>
            <pc:sldMk cId="3303262967" sldId="266"/>
            <ac:spMk id="10" creationId="{65668E18-C7A9-99D4-4FE5-6A1D06B65063}"/>
          </ac:spMkLst>
        </pc:spChg>
        <pc:spChg chg="add del mod">
          <ac:chgData name="Solis Galan, Maria Andrea" userId="da87342d-f329-4b16-91c8-82e84afa4af7" providerId="ADAL" clId="{2ADC9810-34B9-47A2-9B96-06AB8853C543}" dt="2022-11-16T05:58:02.913" v="3453" actId="478"/>
          <ac:spMkLst>
            <pc:docMk/>
            <pc:sldMk cId="3303262967" sldId="266"/>
            <ac:spMk id="16" creationId="{D177BD8C-7FF5-2083-B756-C575D1456EE6}"/>
          </ac:spMkLst>
        </pc:spChg>
        <pc:spChg chg="add mod ord">
          <ac:chgData name="Solis Galan, Maria Andrea" userId="da87342d-f329-4b16-91c8-82e84afa4af7" providerId="ADAL" clId="{2ADC9810-34B9-47A2-9B96-06AB8853C543}" dt="2022-11-16T06:17:11.593" v="3546" actId="1035"/>
          <ac:spMkLst>
            <pc:docMk/>
            <pc:sldMk cId="3303262967" sldId="266"/>
            <ac:spMk id="17" creationId="{2670069B-CCE3-2397-6BB2-607C322153DE}"/>
          </ac:spMkLst>
        </pc:spChg>
        <pc:spChg chg="add del mod">
          <ac:chgData name="Solis Galan, Maria Andrea" userId="da87342d-f329-4b16-91c8-82e84afa4af7" providerId="ADAL" clId="{2ADC9810-34B9-47A2-9B96-06AB8853C543}" dt="2022-11-16T06:02:31.242" v="3488"/>
          <ac:spMkLst>
            <pc:docMk/>
            <pc:sldMk cId="3303262967" sldId="266"/>
            <ac:spMk id="19" creationId="{DB46B16C-5231-780B-B6B8-7F0983C69722}"/>
          </ac:spMkLst>
        </pc:spChg>
        <pc:spChg chg="add mod">
          <ac:chgData name="Solis Galan, Maria Andrea" userId="da87342d-f329-4b16-91c8-82e84afa4af7" providerId="ADAL" clId="{2ADC9810-34B9-47A2-9B96-06AB8853C543}" dt="2022-11-16T06:15:52.596" v="3534" actId="14100"/>
          <ac:spMkLst>
            <pc:docMk/>
            <pc:sldMk cId="3303262967" sldId="266"/>
            <ac:spMk id="22" creationId="{BAFD30DA-BA30-C483-04B8-C8B683B2EB07}"/>
          </ac:spMkLst>
        </pc:spChg>
        <pc:spChg chg="add mod">
          <ac:chgData name="Solis Galan, Maria Andrea" userId="da87342d-f329-4b16-91c8-82e84afa4af7" providerId="ADAL" clId="{2ADC9810-34B9-47A2-9B96-06AB8853C543}" dt="2022-11-16T06:16:59.084" v="3543" actId="1076"/>
          <ac:spMkLst>
            <pc:docMk/>
            <pc:sldMk cId="3303262967" sldId="266"/>
            <ac:spMk id="23" creationId="{4E1A1759-3876-524F-5A92-4C6E4E71B35D}"/>
          </ac:spMkLst>
        </pc:spChg>
        <pc:spChg chg="add mod">
          <ac:chgData name="Solis Galan, Maria Andrea" userId="da87342d-f329-4b16-91c8-82e84afa4af7" providerId="ADAL" clId="{2ADC9810-34B9-47A2-9B96-06AB8853C543}" dt="2022-11-16T06:16:54.621" v="3542" actId="1076"/>
          <ac:spMkLst>
            <pc:docMk/>
            <pc:sldMk cId="3303262967" sldId="266"/>
            <ac:spMk id="24" creationId="{6B232641-4CCD-399F-245D-0608F1793B33}"/>
          </ac:spMkLst>
        </pc:spChg>
        <pc:spChg chg="add mod">
          <ac:chgData name="Solis Galan, Maria Andrea" userId="da87342d-f329-4b16-91c8-82e84afa4af7" providerId="ADAL" clId="{2ADC9810-34B9-47A2-9B96-06AB8853C543}" dt="2022-11-16T06:15:33.340" v="3531" actId="1076"/>
          <ac:spMkLst>
            <pc:docMk/>
            <pc:sldMk cId="3303262967" sldId="266"/>
            <ac:spMk id="25" creationId="{1455380F-F5C7-441A-340D-EF95D97E883B}"/>
          </ac:spMkLst>
        </pc:spChg>
        <pc:picChg chg="add del mod">
          <ac:chgData name="Solis Galan, Maria Andrea" userId="da87342d-f329-4b16-91c8-82e84afa4af7" providerId="ADAL" clId="{2ADC9810-34B9-47A2-9B96-06AB8853C543}" dt="2022-11-16T05:39:50.459" v="3352" actId="478"/>
          <ac:picMkLst>
            <pc:docMk/>
            <pc:sldMk cId="3303262967" sldId="266"/>
            <ac:picMk id="4" creationId="{BE21B59B-8619-2DD8-46EE-59FEC98F3E8F}"/>
          </ac:picMkLst>
        </pc:picChg>
        <pc:picChg chg="add mod">
          <ac:chgData name="Solis Galan, Maria Andrea" userId="da87342d-f329-4b16-91c8-82e84afa4af7" providerId="ADAL" clId="{2ADC9810-34B9-47A2-9B96-06AB8853C543}" dt="2022-11-16T05:55:26.169" v="3440" actId="1076"/>
          <ac:picMkLst>
            <pc:docMk/>
            <pc:sldMk cId="3303262967" sldId="266"/>
            <ac:picMk id="8" creationId="{FC0FE108-198F-C155-9CA9-A8808444CD76}"/>
          </ac:picMkLst>
        </pc:picChg>
        <pc:picChg chg="add del mod">
          <ac:chgData name="Solis Galan, Maria Andrea" userId="da87342d-f329-4b16-91c8-82e84afa4af7" providerId="ADAL" clId="{2ADC9810-34B9-47A2-9B96-06AB8853C543}" dt="2022-11-16T05:54:31.416" v="3426" actId="478"/>
          <ac:picMkLst>
            <pc:docMk/>
            <pc:sldMk cId="3303262967" sldId="266"/>
            <ac:picMk id="12" creationId="{91E945E6-5AE2-79F1-9C7C-F7C2B60D76CC}"/>
          </ac:picMkLst>
        </pc:picChg>
        <pc:picChg chg="add del mod">
          <ac:chgData name="Solis Galan, Maria Andrea" userId="da87342d-f329-4b16-91c8-82e84afa4af7" providerId="ADAL" clId="{2ADC9810-34B9-47A2-9B96-06AB8853C543}" dt="2022-11-16T06:06:17.650" v="3493" actId="478"/>
          <ac:picMkLst>
            <pc:docMk/>
            <pc:sldMk cId="3303262967" sldId="266"/>
            <ac:picMk id="14" creationId="{96962791-C38E-DB5A-4766-23E7C9D636D1}"/>
          </ac:picMkLst>
        </pc:picChg>
        <pc:picChg chg="add mod">
          <ac:chgData name="Solis Galan, Maria Andrea" userId="da87342d-f329-4b16-91c8-82e84afa4af7" providerId="ADAL" clId="{2ADC9810-34B9-47A2-9B96-06AB8853C543}" dt="2022-11-16T06:16:30.663" v="3539" actId="1076"/>
          <ac:picMkLst>
            <pc:docMk/>
            <pc:sldMk cId="3303262967" sldId="266"/>
            <ac:picMk id="21" creationId="{A31787E0-835D-5460-CEF7-438A64BC4474}"/>
          </ac:picMkLst>
        </pc:picChg>
      </pc:sldChg>
      <pc:sldChg chg="addSp delSp modSp mod">
        <pc:chgData name="Solis Galan, Maria Andrea" userId="da87342d-f329-4b16-91c8-82e84afa4af7" providerId="ADAL" clId="{2ADC9810-34B9-47A2-9B96-06AB8853C543}" dt="2022-11-16T18:24:18.597" v="7332" actId="1076"/>
        <pc:sldMkLst>
          <pc:docMk/>
          <pc:sldMk cId="270548040" sldId="267"/>
        </pc:sldMkLst>
        <pc:picChg chg="add del mod">
          <ac:chgData name="Solis Galan, Maria Andrea" userId="da87342d-f329-4b16-91c8-82e84afa4af7" providerId="ADAL" clId="{2ADC9810-34B9-47A2-9B96-06AB8853C543}" dt="2022-11-16T18:24:18.597" v="7332" actId="1076"/>
          <ac:picMkLst>
            <pc:docMk/>
            <pc:sldMk cId="270548040" sldId="267"/>
            <ac:picMk id="13" creationId="{403C1AA8-9D7D-CEEF-AACE-A6AD1A194169}"/>
          </ac:picMkLst>
        </pc:picChg>
      </pc:sldChg>
      <pc:sldChg chg="addSp delSp modSp new mod modNotesTx">
        <pc:chgData name="Solis Galan, Maria Andrea" userId="da87342d-f329-4b16-91c8-82e84afa4af7" providerId="ADAL" clId="{2ADC9810-34B9-47A2-9B96-06AB8853C543}" dt="2022-11-16T18:06:50.441" v="7312" actId="114"/>
        <pc:sldMkLst>
          <pc:docMk/>
          <pc:sldMk cId="1231330615" sldId="268"/>
        </pc:sldMkLst>
        <pc:spChg chg="del">
          <ac:chgData name="Solis Galan, Maria Andrea" userId="da87342d-f329-4b16-91c8-82e84afa4af7" providerId="ADAL" clId="{2ADC9810-34B9-47A2-9B96-06AB8853C543}" dt="2022-11-16T17:27:57.680" v="6983" actId="478"/>
          <ac:spMkLst>
            <pc:docMk/>
            <pc:sldMk cId="1231330615" sldId="268"/>
            <ac:spMk id="2" creationId="{4C14721E-4A1E-4606-057E-E7CCF9CD8B6E}"/>
          </ac:spMkLst>
        </pc:spChg>
        <pc:spChg chg="del">
          <ac:chgData name="Solis Galan, Maria Andrea" userId="da87342d-f329-4b16-91c8-82e84afa4af7" providerId="ADAL" clId="{2ADC9810-34B9-47A2-9B96-06AB8853C543}" dt="2022-11-16T17:27:59.921" v="6984" actId="478"/>
          <ac:spMkLst>
            <pc:docMk/>
            <pc:sldMk cId="1231330615" sldId="268"/>
            <ac:spMk id="3" creationId="{FF239E5F-4F98-648F-213A-A1B20BA0D564}"/>
          </ac:spMkLst>
        </pc:spChg>
        <pc:spChg chg="add mod">
          <ac:chgData name="Solis Galan, Maria Andrea" userId="da87342d-f329-4b16-91c8-82e84afa4af7" providerId="ADAL" clId="{2ADC9810-34B9-47A2-9B96-06AB8853C543}" dt="2022-11-16T18:05:50.782" v="7306" actId="1076"/>
          <ac:spMkLst>
            <pc:docMk/>
            <pc:sldMk cId="1231330615" sldId="268"/>
            <ac:spMk id="6" creationId="{1F1AAECE-4A90-7C40-49A0-7B01AACE137C}"/>
          </ac:spMkLst>
        </pc:spChg>
        <pc:spChg chg="add mod">
          <ac:chgData name="Solis Galan, Maria Andrea" userId="da87342d-f329-4b16-91c8-82e84afa4af7" providerId="ADAL" clId="{2ADC9810-34B9-47A2-9B96-06AB8853C543}" dt="2022-11-16T18:06:50.441" v="7312" actId="114"/>
          <ac:spMkLst>
            <pc:docMk/>
            <pc:sldMk cId="1231330615" sldId="268"/>
            <ac:spMk id="7" creationId="{E2C89B83-C076-A487-8BBD-EEACB51132E7}"/>
          </ac:spMkLst>
        </pc:spChg>
        <pc:picChg chg="add mod modCrop">
          <ac:chgData name="Solis Galan, Maria Andrea" userId="da87342d-f329-4b16-91c8-82e84afa4af7" providerId="ADAL" clId="{2ADC9810-34B9-47A2-9B96-06AB8853C543}" dt="2022-11-16T18:05:53.868" v="7307" actId="1076"/>
          <ac:picMkLst>
            <pc:docMk/>
            <pc:sldMk cId="1231330615" sldId="268"/>
            <ac:picMk id="4" creationId="{A7D59A2C-26B2-6726-95F5-31139C54AD20}"/>
          </ac:picMkLst>
        </pc:picChg>
        <pc:picChg chg="add mod modCrop">
          <ac:chgData name="Solis Galan, Maria Andrea" userId="da87342d-f329-4b16-91c8-82e84afa4af7" providerId="ADAL" clId="{2ADC9810-34B9-47A2-9B96-06AB8853C543}" dt="2022-11-16T18:05:57.186" v="7308" actId="1076"/>
          <ac:picMkLst>
            <pc:docMk/>
            <pc:sldMk cId="1231330615" sldId="268"/>
            <ac:picMk id="5" creationId="{9C2D5CB3-EFCC-D9E6-B0A8-76CF793C2905}"/>
          </ac:picMkLst>
        </pc:picChg>
      </pc:sldChg>
    </pc:docChg>
  </pc:docChgLst>
  <pc:docChgLst>
    <pc:chgData name="Sikdar, Anasuya" userId="S::asikdar@depaul.edu::c38f2027-f5de-4c00-b9b3-94b89c1ef332" providerId="AD" clId="Web-{BDA612C9-FEE2-4A4C-9F9C-16396E4D688C}"/>
    <pc:docChg chg="modSld">
      <pc:chgData name="Sikdar, Anasuya" userId="S::asikdar@depaul.edu::c38f2027-f5de-4c00-b9b3-94b89c1ef332" providerId="AD" clId="Web-{BDA612C9-FEE2-4A4C-9F9C-16396E4D688C}" dt="2022-11-16T16:02:13.990" v="15" actId="14100"/>
      <pc:docMkLst>
        <pc:docMk/>
      </pc:docMkLst>
      <pc:sldChg chg="addSp delSp modSp mod modShow">
        <pc:chgData name="Sikdar, Anasuya" userId="S::asikdar@depaul.edu::c38f2027-f5de-4c00-b9b3-94b89c1ef332" providerId="AD" clId="Web-{BDA612C9-FEE2-4A4C-9F9C-16396E4D688C}" dt="2022-11-16T16:01:08.629" v="10"/>
        <pc:sldMkLst>
          <pc:docMk/>
          <pc:sldMk cId="818478454" sldId="262"/>
        </pc:sldMkLst>
        <pc:spChg chg="add del">
          <ac:chgData name="Sikdar, Anasuya" userId="S::asikdar@depaul.edu::c38f2027-f5de-4c00-b9b3-94b89c1ef332" providerId="AD" clId="Web-{BDA612C9-FEE2-4A4C-9F9C-16396E4D688C}" dt="2022-11-16T15:51:07.082" v="1"/>
          <ac:spMkLst>
            <pc:docMk/>
            <pc:sldMk cId="818478454" sldId="262"/>
            <ac:spMk id="10" creationId="{6889E8D6-E229-990F-9F26-3583794D57C7}"/>
          </ac:spMkLst>
        </pc:spChg>
        <pc:picChg chg="mod">
          <ac:chgData name="Sikdar, Anasuya" userId="S::asikdar@depaul.edu::c38f2027-f5de-4c00-b9b3-94b89c1ef332" providerId="AD" clId="Web-{BDA612C9-FEE2-4A4C-9F9C-16396E4D688C}" dt="2022-11-16T16:00:27.628" v="4" actId="1076"/>
          <ac:picMkLst>
            <pc:docMk/>
            <pc:sldMk cId="818478454" sldId="262"/>
            <ac:picMk id="6" creationId="{A14A9CAC-749C-4ECE-6475-14985945B60E}"/>
          </ac:picMkLst>
        </pc:picChg>
        <pc:picChg chg="mod">
          <ac:chgData name="Sikdar, Anasuya" userId="S::asikdar@depaul.edu::c38f2027-f5de-4c00-b9b3-94b89c1ef332" providerId="AD" clId="Web-{BDA612C9-FEE2-4A4C-9F9C-16396E4D688C}" dt="2022-11-16T16:00:17.206" v="3" actId="1076"/>
          <ac:picMkLst>
            <pc:docMk/>
            <pc:sldMk cId="818478454" sldId="262"/>
            <ac:picMk id="7" creationId="{FA83B002-89C3-3AD3-6747-752CE8BF2289}"/>
          </ac:picMkLst>
        </pc:picChg>
        <pc:picChg chg="mod">
          <ac:chgData name="Sikdar, Anasuya" userId="S::asikdar@depaul.edu::c38f2027-f5de-4c00-b9b3-94b89c1ef332" providerId="AD" clId="Web-{BDA612C9-FEE2-4A4C-9F9C-16396E4D688C}" dt="2022-11-16T16:00:30.034" v="5" actId="1076"/>
          <ac:picMkLst>
            <pc:docMk/>
            <pc:sldMk cId="818478454" sldId="262"/>
            <ac:picMk id="8" creationId="{05B31E6D-F240-0332-36C5-B62F186546A5}"/>
          </ac:picMkLst>
        </pc:picChg>
        <pc:picChg chg="del mod">
          <ac:chgData name="Sikdar, Anasuya" userId="S::asikdar@depaul.edu::c38f2027-f5de-4c00-b9b3-94b89c1ef332" providerId="AD" clId="Web-{BDA612C9-FEE2-4A4C-9F9C-16396E4D688C}" dt="2022-11-16T16:01:08.629" v="10"/>
          <ac:picMkLst>
            <pc:docMk/>
            <pc:sldMk cId="818478454" sldId="262"/>
            <ac:picMk id="9" creationId="{355CDB9B-EE01-33B6-2EE8-03678E5CB2B6}"/>
          </ac:picMkLst>
        </pc:picChg>
        <pc:picChg chg="mod">
          <ac:chgData name="Sikdar, Anasuya" userId="S::asikdar@depaul.edu::c38f2027-f5de-4c00-b9b3-94b89c1ef332" providerId="AD" clId="Web-{BDA612C9-FEE2-4A4C-9F9C-16396E4D688C}" dt="2022-11-16T16:00:33.440" v="7" actId="1076"/>
          <ac:picMkLst>
            <pc:docMk/>
            <pc:sldMk cId="818478454" sldId="262"/>
            <ac:picMk id="12" creationId="{4579F06D-4B95-E6D9-3A53-D38DC08C3404}"/>
          </ac:picMkLst>
        </pc:picChg>
      </pc:sldChg>
      <pc:sldChg chg="addSp modSp">
        <pc:chgData name="Sikdar, Anasuya" userId="S::asikdar@depaul.edu::c38f2027-f5de-4c00-b9b3-94b89c1ef332" providerId="AD" clId="Web-{BDA612C9-FEE2-4A4C-9F9C-16396E4D688C}" dt="2022-11-16T16:02:13.990" v="15" actId="14100"/>
        <pc:sldMkLst>
          <pc:docMk/>
          <pc:sldMk cId="270548040" sldId="267"/>
        </pc:sldMkLst>
        <pc:picChg chg="add mod">
          <ac:chgData name="Sikdar, Anasuya" userId="S::asikdar@depaul.edu::c38f2027-f5de-4c00-b9b3-94b89c1ef332" providerId="AD" clId="Web-{BDA612C9-FEE2-4A4C-9F9C-16396E4D688C}" dt="2022-11-16T16:02:13.990" v="15" actId="14100"/>
          <ac:picMkLst>
            <pc:docMk/>
            <pc:sldMk cId="270548040" sldId="267"/>
            <ac:picMk id="2" creationId="{26ACDB63-4C58-B3E5-27FE-69B3458CA0A5}"/>
          </ac:picMkLst>
        </pc:picChg>
      </pc:sldChg>
    </pc:docChg>
  </pc:docChgLst>
  <pc:docChgLst>
    <pc:chgData name="Sikdar, Anasuya" userId="S::asikdar@depaul.edu::c38f2027-f5de-4c00-b9b3-94b89c1ef332" providerId="AD" clId="Web-{C8FB7C4E-7C81-10D5-E31B-B5B58BC3C02D}"/>
    <pc:docChg chg="modSld">
      <pc:chgData name="Sikdar, Anasuya" userId="S::asikdar@depaul.edu::c38f2027-f5de-4c00-b9b3-94b89c1ef332" providerId="AD" clId="Web-{C8FB7C4E-7C81-10D5-E31B-B5B58BC3C02D}" dt="2022-11-16T18:22:36.187" v="490" actId="20577"/>
      <pc:docMkLst>
        <pc:docMk/>
      </pc:docMkLst>
      <pc:sldChg chg="modSp">
        <pc:chgData name="Sikdar, Anasuya" userId="S::asikdar@depaul.edu::c38f2027-f5de-4c00-b9b3-94b89c1ef332" providerId="AD" clId="Web-{C8FB7C4E-7C81-10D5-E31B-B5B58BC3C02D}" dt="2022-11-16T18:22:36.187" v="490" actId="20577"/>
        <pc:sldMkLst>
          <pc:docMk/>
          <pc:sldMk cId="0" sldId="257"/>
        </pc:sldMkLst>
        <pc:spChg chg="mod">
          <ac:chgData name="Sikdar, Anasuya" userId="S::asikdar@depaul.edu::c38f2027-f5de-4c00-b9b3-94b89c1ef332" providerId="AD" clId="Web-{C8FB7C4E-7C81-10D5-E31B-B5B58BC3C02D}" dt="2022-11-16T17:39:32.889" v="36" actId="20577"/>
          <ac:spMkLst>
            <pc:docMk/>
            <pc:sldMk cId="0" sldId="257"/>
            <ac:spMk id="2" creationId="{00000000-0000-0000-0000-000000000000}"/>
          </ac:spMkLst>
        </pc:spChg>
        <pc:spChg chg="mod">
          <ac:chgData name="Sikdar, Anasuya" userId="S::asikdar@depaul.edu::c38f2027-f5de-4c00-b9b3-94b89c1ef332" providerId="AD" clId="Web-{C8FB7C4E-7C81-10D5-E31B-B5B58BC3C02D}" dt="2022-11-16T18:22:36.187" v="490" actId="20577"/>
          <ac:spMkLst>
            <pc:docMk/>
            <pc:sldMk cId="0" sldId="257"/>
            <ac:spMk id="3" creationId="{00000000-0000-0000-0000-000000000000}"/>
          </ac:spMkLst>
        </pc:spChg>
      </pc:sldChg>
      <pc:sldChg chg="addSp modSp">
        <pc:chgData name="Sikdar, Anasuya" userId="S::asikdar@depaul.edu::c38f2027-f5de-4c00-b9b3-94b89c1ef332" providerId="AD" clId="Web-{C8FB7C4E-7C81-10D5-E31B-B5B58BC3C02D}" dt="2022-11-16T18:21:07.935" v="483" actId="14100"/>
        <pc:sldMkLst>
          <pc:docMk/>
          <pc:sldMk cId="3188065616" sldId="259"/>
        </pc:sldMkLst>
        <pc:spChg chg="add mod">
          <ac:chgData name="Sikdar, Anasuya" userId="S::asikdar@depaul.edu::c38f2027-f5de-4c00-b9b3-94b89c1ef332" providerId="AD" clId="Web-{C8FB7C4E-7C81-10D5-E31B-B5B58BC3C02D}" dt="2022-11-16T18:21:07.935" v="483" actId="14100"/>
          <ac:spMkLst>
            <pc:docMk/>
            <pc:sldMk cId="3188065616" sldId="259"/>
            <ac:spMk id="2" creationId="{FC613AA4-221E-39FE-83CF-D2B2C0B0219B}"/>
          </ac:spMkLst>
        </pc:spChg>
        <pc:spChg chg="mod">
          <ac:chgData name="Sikdar, Anasuya" userId="S::asikdar@depaul.edu::c38f2027-f5de-4c00-b9b3-94b89c1ef332" providerId="AD" clId="Web-{C8FB7C4E-7C81-10D5-E31B-B5B58BC3C02D}" dt="2022-11-16T18:03:58.113" v="420" actId="1076"/>
          <ac:spMkLst>
            <pc:docMk/>
            <pc:sldMk cId="3188065616" sldId="259"/>
            <ac:spMk id="13" creationId="{C1D45A9B-2C3A-A547-1BF0-77BFF36DADFD}"/>
          </ac:spMkLst>
        </pc:spChg>
        <pc:spChg chg="mod">
          <ac:chgData name="Sikdar, Anasuya" userId="S::asikdar@depaul.edu::c38f2027-f5de-4c00-b9b3-94b89c1ef332" providerId="AD" clId="Web-{C8FB7C4E-7C81-10D5-E31B-B5B58BC3C02D}" dt="2022-11-16T18:04:51.692" v="431" actId="1076"/>
          <ac:spMkLst>
            <pc:docMk/>
            <pc:sldMk cId="3188065616" sldId="259"/>
            <ac:spMk id="15" creationId="{B5C0B3BC-8305-AAAE-3587-0424AB33B472}"/>
          </ac:spMkLst>
        </pc:spChg>
        <pc:spChg chg="mod">
          <ac:chgData name="Sikdar, Anasuya" userId="S::asikdar@depaul.edu::c38f2027-f5de-4c00-b9b3-94b89c1ef332" providerId="AD" clId="Web-{C8FB7C4E-7C81-10D5-E31B-B5B58BC3C02D}" dt="2022-11-16T17:39:44.624" v="38" actId="14100"/>
          <ac:spMkLst>
            <pc:docMk/>
            <pc:sldMk cId="3188065616" sldId="259"/>
            <ac:spMk id="17" creationId="{543B5278-B165-ECA6-83AB-13E8A97B5490}"/>
          </ac:spMkLst>
        </pc:spChg>
        <pc:picChg chg="add mod">
          <ac:chgData name="Sikdar, Anasuya" userId="S::asikdar@depaul.edu::c38f2027-f5de-4c00-b9b3-94b89c1ef332" providerId="AD" clId="Web-{C8FB7C4E-7C81-10D5-E31B-B5B58BC3C02D}" dt="2022-11-16T18:20:48.044" v="480" actId="14100"/>
          <ac:picMkLst>
            <pc:docMk/>
            <pc:sldMk cId="3188065616" sldId="259"/>
            <ac:picMk id="3" creationId="{AB6EA390-8F29-62CE-5D29-4EB7420B808A}"/>
          </ac:picMkLst>
        </pc:picChg>
      </pc:sldChg>
      <pc:sldChg chg="modSp">
        <pc:chgData name="Sikdar, Anasuya" userId="S::asikdar@depaul.edu::c38f2027-f5de-4c00-b9b3-94b89c1ef332" providerId="AD" clId="Web-{C8FB7C4E-7C81-10D5-E31B-B5B58BC3C02D}" dt="2022-11-16T18:20:12.808" v="477" actId="20577"/>
        <pc:sldMkLst>
          <pc:docMk/>
          <pc:sldMk cId="3803280955" sldId="260"/>
        </pc:sldMkLst>
        <pc:spChg chg="mod">
          <ac:chgData name="Sikdar, Anasuya" userId="S::asikdar@depaul.edu::c38f2027-f5de-4c00-b9b3-94b89c1ef332" providerId="AD" clId="Web-{C8FB7C4E-7C81-10D5-E31B-B5B58BC3C02D}" dt="2022-11-16T17:36:50.182" v="20" actId="20577"/>
          <ac:spMkLst>
            <pc:docMk/>
            <pc:sldMk cId="3803280955" sldId="260"/>
            <ac:spMk id="2" creationId="{00000000-0000-0000-0000-000000000000}"/>
          </ac:spMkLst>
        </pc:spChg>
        <pc:spChg chg="mod">
          <ac:chgData name="Sikdar, Anasuya" userId="S::asikdar@depaul.edu::c38f2027-f5de-4c00-b9b3-94b89c1ef332" providerId="AD" clId="Web-{C8FB7C4E-7C81-10D5-E31B-B5B58BC3C02D}" dt="2022-11-16T17:36:42.478" v="18" actId="20577"/>
          <ac:spMkLst>
            <pc:docMk/>
            <pc:sldMk cId="3803280955" sldId="260"/>
            <ac:spMk id="3" creationId="{00000000-0000-0000-0000-000000000000}"/>
          </ac:spMkLst>
        </pc:spChg>
        <pc:spChg chg="mod">
          <ac:chgData name="Sikdar, Anasuya" userId="S::asikdar@depaul.edu::c38f2027-f5de-4c00-b9b3-94b89c1ef332" providerId="AD" clId="Web-{C8FB7C4E-7C81-10D5-E31B-B5B58BC3C02D}" dt="2022-11-16T18:20:12.808" v="477" actId="20577"/>
          <ac:spMkLst>
            <pc:docMk/>
            <pc:sldMk cId="3803280955" sldId="260"/>
            <ac:spMk id="5" creationId="{B7BA7127-C95A-4A31-A2AB-BFABF76C3677}"/>
          </ac:spMkLst>
        </pc:spChg>
      </pc:sldChg>
      <pc:sldChg chg="modSp">
        <pc:chgData name="Sikdar, Anasuya" userId="S::asikdar@depaul.edu::c38f2027-f5de-4c00-b9b3-94b89c1ef332" providerId="AD" clId="Web-{C8FB7C4E-7C81-10D5-E31B-B5B58BC3C02D}" dt="2022-11-16T17:39:27.045" v="34" actId="20577"/>
        <pc:sldMkLst>
          <pc:docMk/>
          <pc:sldMk cId="3376295637" sldId="261"/>
        </pc:sldMkLst>
        <pc:spChg chg="mod">
          <ac:chgData name="Sikdar, Anasuya" userId="S::asikdar@depaul.edu::c38f2027-f5de-4c00-b9b3-94b89c1ef332" providerId="AD" clId="Web-{C8FB7C4E-7C81-10D5-E31B-B5B58BC3C02D}" dt="2022-11-16T17:39:27.045" v="34" actId="20577"/>
          <ac:spMkLst>
            <pc:docMk/>
            <pc:sldMk cId="3376295637" sldId="261"/>
            <ac:spMk id="2" creationId="{00000000-0000-0000-0000-000000000000}"/>
          </ac:spMkLst>
        </pc:spChg>
      </pc:sldChg>
      <pc:sldChg chg="addSp delSp modSp">
        <pc:chgData name="Sikdar, Anasuya" userId="S::asikdar@depaul.edu::c38f2027-f5de-4c00-b9b3-94b89c1ef332" providerId="AD" clId="Web-{C8FB7C4E-7C81-10D5-E31B-B5B58BC3C02D}" dt="2022-11-16T18:19:51.777" v="474"/>
        <pc:sldMkLst>
          <pc:docMk/>
          <pc:sldMk cId="818478454" sldId="262"/>
        </pc:sldMkLst>
        <pc:spChg chg="mod">
          <ac:chgData name="Sikdar, Anasuya" userId="S::asikdar@depaul.edu::c38f2027-f5de-4c00-b9b3-94b89c1ef332" providerId="AD" clId="Web-{C8FB7C4E-7C81-10D5-E31B-B5B58BC3C02D}" dt="2022-11-16T18:00:15.623" v="405" actId="20577"/>
          <ac:spMkLst>
            <pc:docMk/>
            <pc:sldMk cId="818478454" sldId="262"/>
            <ac:spMk id="2" creationId="{00000000-0000-0000-0000-000000000000}"/>
          </ac:spMkLst>
        </pc:spChg>
        <pc:spChg chg="del mod">
          <ac:chgData name="Sikdar, Anasuya" userId="S::asikdar@depaul.edu::c38f2027-f5de-4c00-b9b3-94b89c1ef332" providerId="AD" clId="Web-{C8FB7C4E-7C81-10D5-E31B-B5B58BC3C02D}" dt="2022-11-16T18:19:51.777" v="474"/>
          <ac:spMkLst>
            <pc:docMk/>
            <pc:sldMk cId="818478454" sldId="262"/>
            <ac:spMk id="4" creationId="{00000000-0000-0000-0000-000000000000}"/>
          </ac:spMkLst>
        </pc:spChg>
        <pc:spChg chg="mod">
          <ac:chgData name="Sikdar, Anasuya" userId="S::asikdar@depaul.edu::c38f2027-f5de-4c00-b9b3-94b89c1ef332" providerId="AD" clId="Web-{C8FB7C4E-7C81-10D5-E31B-B5B58BC3C02D}" dt="2022-11-16T17:58:36.277" v="393" actId="20577"/>
          <ac:spMkLst>
            <pc:docMk/>
            <pc:sldMk cId="818478454" sldId="262"/>
            <ac:spMk id="9" creationId="{55DD37F4-230B-200F-7DDE-3E6552F8AB62}"/>
          </ac:spMkLst>
        </pc:spChg>
        <pc:spChg chg="mod">
          <ac:chgData name="Sikdar, Anasuya" userId="S::asikdar@depaul.edu::c38f2027-f5de-4c00-b9b3-94b89c1ef332" providerId="AD" clId="Web-{C8FB7C4E-7C81-10D5-E31B-B5B58BC3C02D}" dt="2022-11-16T17:45:41.148" v="56" actId="20577"/>
          <ac:spMkLst>
            <pc:docMk/>
            <pc:sldMk cId="818478454" sldId="262"/>
            <ac:spMk id="14" creationId="{17C6165A-49EC-BB56-B1A9-363830C75B07}"/>
          </ac:spMkLst>
        </pc:spChg>
        <pc:spChg chg="mod">
          <ac:chgData name="Sikdar, Anasuya" userId="S::asikdar@depaul.edu::c38f2027-f5de-4c00-b9b3-94b89c1ef332" providerId="AD" clId="Web-{C8FB7C4E-7C81-10D5-E31B-B5B58BC3C02D}" dt="2022-11-16T17:44:59.881" v="52" actId="14100"/>
          <ac:spMkLst>
            <pc:docMk/>
            <pc:sldMk cId="818478454" sldId="262"/>
            <ac:spMk id="26" creationId="{B21BF8BB-A668-2DDE-84F5-B895D4A5E961}"/>
          </ac:spMkLst>
        </pc:spChg>
        <pc:graphicFrameChg chg="add mod modGraphic">
          <ac:chgData name="Sikdar, Anasuya" userId="S::asikdar@depaul.edu::c38f2027-f5de-4c00-b9b3-94b89c1ef332" providerId="AD" clId="Web-{C8FB7C4E-7C81-10D5-E31B-B5B58BC3C02D}" dt="2022-11-16T17:59:54.075" v="403"/>
          <ac:graphicFrameMkLst>
            <pc:docMk/>
            <pc:sldMk cId="818478454" sldId="262"/>
            <ac:graphicFrameMk id="10" creationId="{85B53ED9-622E-1FBA-4F44-EFF664132265}"/>
          </ac:graphicFrameMkLst>
        </pc:graphicFrameChg>
        <pc:picChg chg="add mod">
          <ac:chgData name="Sikdar, Anasuya" userId="S::asikdar@depaul.edu::c38f2027-f5de-4c00-b9b3-94b89c1ef332" providerId="AD" clId="Web-{C8FB7C4E-7C81-10D5-E31B-B5B58BC3C02D}" dt="2022-11-16T18:03:40.112" v="419" actId="1076"/>
          <ac:picMkLst>
            <pc:docMk/>
            <pc:sldMk cId="818478454" sldId="262"/>
            <ac:picMk id="11" creationId="{D9BADCB7-132B-FB26-58FB-8324A396FD28}"/>
          </ac:picMkLst>
        </pc:picChg>
        <pc:picChg chg="mod">
          <ac:chgData name="Sikdar, Anasuya" userId="S::asikdar@depaul.edu::c38f2027-f5de-4c00-b9b3-94b89c1ef332" providerId="AD" clId="Web-{C8FB7C4E-7C81-10D5-E31B-B5B58BC3C02D}" dt="2022-11-16T17:55:00.849" v="96" actId="1076"/>
          <ac:picMkLst>
            <pc:docMk/>
            <pc:sldMk cId="818478454" sldId="262"/>
            <ac:picMk id="12" creationId="{4579F06D-4B95-E6D9-3A53-D38DC08C3404}"/>
          </ac:picMkLst>
        </pc:picChg>
      </pc:sldChg>
      <pc:sldChg chg="addSp delSp modSp">
        <pc:chgData name="Sikdar, Anasuya" userId="S::asikdar@depaul.edu::c38f2027-f5de-4c00-b9b3-94b89c1ef332" providerId="AD" clId="Web-{C8FB7C4E-7C81-10D5-E31B-B5B58BC3C02D}" dt="2022-11-16T18:20:05.386" v="476" actId="20577"/>
        <pc:sldMkLst>
          <pc:docMk/>
          <pc:sldMk cId="609278142" sldId="263"/>
        </pc:sldMkLst>
        <pc:spChg chg="mod">
          <ac:chgData name="Sikdar, Anasuya" userId="S::asikdar@depaul.edu::c38f2027-f5de-4c00-b9b3-94b89c1ef332" providerId="AD" clId="Web-{C8FB7C4E-7C81-10D5-E31B-B5B58BC3C02D}" dt="2022-11-16T17:40:24.718" v="41" actId="20577"/>
          <ac:spMkLst>
            <pc:docMk/>
            <pc:sldMk cId="609278142" sldId="263"/>
            <ac:spMk id="2" creationId="{00000000-0000-0000-0000-000000000000}"/>
          </ac:spMkLst>
        </pc:spChg>
        <pc:spChg chg="mod">
          <ac:chgData name="Sikdar, Anasuya" userId="S::asikdar@depaul.edu::c38f2027-f5de-4c00-b9b3-94b89c1ef332" providerId="AD" clId="Web-{C8FB7C4E-7C81-10D5-E31B-B5B58BC3C02D}" dt="2022-11-16T18:20:05.386" v="476" actId="20577"/>
          <ac:spMkLst>
            <pc:docMk/>
            <pc:sldMk cId="609278142" sldId="263"/>
            <ac:spMk id="4" creationId="{00000000-0000-0000-0000-000000000000}"/>
          </ac:spMkLst>
        </pc:spChg>
        <pc:spChg chg="mod">
          <ac:chgData name="Sikdar, Anasuya" userId="S::asikdar@depaul.edu::c38f2027-f5de-4c00-b9b3-94b89c1ef332" providerId="AD" clId="Web-{C8FB7C4E-7C81-10D5-E31B-B5B58BC3C02D}" dt="2022-11-16T18:19:57.777" v="475" actId="20577"/>
          <ac:spMkLst>
            <pc:docMk/>
            <pc:sldMk cId="609278142" sldId="263"/>
            <ac:spMk id="5" creationId="{CA173171-4769-4E52-9ED4-E2C68846A82A}"/>
          </ac:spMkLst>
        </pc:spChg>
        <pc:picChg chg="add del mod modCrop">
          <ac:chgData name="Sikdar, Anasuya" userId="S::asikdar@depaul.edu::c38f2027-f5de-4c00-b9b3-94b89c1ef332" providerId="AD" clId="Web-{C8FB7C4E-7C81-10D5-E31B-B5B58BC3C02D}" dt="2022-11-16T18:02:32.735" v="413"/>
          <ac:picMkLst>
            <pc:docMk/>
            <pc:sldMk cId="609278142" sldId="263"/>
            <ac:picMk id="6" creationId="{AA5B701D-5F59-B5C1-64C1-42D546B9FF36}"/>
          </ac:picMkLst>
        </pc:picChg>
        <pc:picChg chg="add mod">
          <ac:chgData name="Sikdar, Anasuya" userId="S::asikdar@depaul.edu::c38f2027-f5de-4c00-b9b3-94b89c1ef332" providerId="AD" clId="Web-{C8FB7C4E-7C81-10D5-E31B-B5B58BC3C02D}" dt="2022-11-16T18:03:15.768" v="415" actId="1076"/>
          <ac:picMkLst>
            <pc:docMk/>
            <pc:sldMk cId="609278142" sldId="263"/>
            <ac:picMk id="11" creationId="{F63AD419-CF27-EA0A-E85E-19462D24550B}"/>
          </ac:picMkLst>
        </pc:picChg>
      </pc:sldChg>
      <pc:sldChg chg="modSp">
        <pc:chgData name="Sikdar, Anasuya" userId="S::asikdar@depaul.edu::c38f2027-f5de-4c00-b9b3-94b89c1ef332" providerId="AD" clId="Web-{C8FB7C4E-7C81-10D5-E31B-B5B58BC3C02D}" dt="2022-11-16T17:40:02.952" v="40" actId="14100"/>
        <pc:sldMkLst>
          <pc:docMk/>
          <pc:sldMk cId="2917432527" sldId="264"/>
        </pc:sldMkLst>
        <pc:picChg chg="mod">
          <ac:chgData name="Sikdar, Anasuya" userId="S::asikdar@depaul.edu::c38f2027-f5de-4c00-b9b3-94b89c1ef332" providerId="AD" clId="Web-{C8FB7C4E-7C81-10D5-E31B-B5B58BC3C02D}" dt="2022-11-16T17:39:58.796" v="39" actId="14100"/>
          <ac:picMkLst>
            <pc:docMk/>
            <pc:sldMk cId="2917432527" sldId="264"/>
            <ac:picMk id="18" creationId="{983D5A2E-E40C-9470-12A5-3B8CB05C667C}"/>
          </ac:picMkLst>
        </pc:picChg>
        <pc:picChg chg="mod">
          <ac:chgData name="Sikdar, Anasuya" userId="S::asikdar@depaul.edu::c38f2027-f5de-4c00-b9b3-94b89c1ef332" providerId="AD" clId="Web-{C8FB7C4E-7C81-10D5-E31B-B5B58BC3C02D}" dt="2022-11-16T17:40:02.952" v="40" actId="14100"/>
          <ac:picMkLst>
            <pc:docMk/>
            <pc:sldMk cId="2917432527" sldId="264"/>
            <ac:picMk id="24" creationId="{47A96433-272E-83A1-CC6E-37F8EEF8C63D}"/>
          </ac:picMkLst>
        </pc:picChg>
      </pc:sldChg>
      <pc:sldChg chg="modSp mod setBg">
        <pc:chgData name="Sikdar, Anasuya" userId="S::asikdar@depaul.edu::c38f2027-f5de-4c00-b9b3-94b89c1ef332" providerId="AD" clId="Web-{C8FB7C4E-7C81-10D5-E31B-B5B58BC3C02D}" dt="2022-11-16T17:44:01.833" v="50" actId="1076"/>
        <pc:sldMkLst>
          <pc:docMk/>
          <pc:sldMk cId="270548040" sldId="267"/>
        </pc:sldMkLst>
        <pc:picChg chg="mod">
          <ac:chgData name="Sikdar, Anasuya" userId="S::asikdar@depaul.edu::c38f2027-f5de-4c00-b9b3-94b89c1ef332" providerId="AD" clId="Web-{C8FB7C4E-7C81-10D5-E31B-B5B58BC3C02D}" dt="2022-11-16T17:44:01.833" v="50" actId="1076"/>
          <ac:picMkLst>
            <pc:docMk/>
            <pc:sldMk cId="270548040" sldId="267"/>
            <ac:picMk id="10" creationId="{4B35617A-CDE5-0C44-8C53-746C581A9E2E}"/>
          </ac:picMkLst>
        </pc:picChg>
        <pc:picChg chg="mod">
          <ac:chgData name="Sikdar, Anasuya" userId="S::asikdar@depaul.edu::c38f2027-f5de-4c00-b9b3-94b89c1ef332" providerId="AD" clId="Web-{C8FB7C4E-7C81-10D5-E31B-B5B58BC3C02D}" dt="2022-11-16T17:44:00.083" v="49" actId="1076"/>
          <ac:picMkLst>
            <pc:docMk/>
            <pc:sldMk cId="270548040" sldId="267"/>
            <ac:picMk id="11" creationId="{E0D7A852-902D-20DD-6FAF-44FA9C61687F}"/>
          </ac:picMkLst>
        </pc:picChg>
        <pc:picChg chg="mod">
          <ac:chgData name="Sikdar, Anasuya" userId="S::asikdar@depaul.edu::c38f2027-f5de-4c00-b9b3-94b89c1ef332" providerId="AD" clId="Web-{C8FB7C4E-7C81-10D5-E31B-B5B58BC3C02D}" dt="2022-11-16T17:43:20.191" v="47"/>
          <ac:picMkLst>
            <pc:docMk/>
            <pc:sldMk cId="270548040" sldId="267"/>
            <ac:picMk id="13" creationId="{403C1AA8-9D7D-CEEF-AACE-A6AD1A194169}"/>
          </ac:picMkLst>
        </pc:picChg>
      </pc:sldChg>
      <pc:sldChg chg="modSp">
        <pc:chgData name="Sikdar, Anasuya" userId="S::asikdar@depaul.edu::c38f2027-f5de-4c00-b9b3-94b89c1ef332" providerId="AD" clId="Web-{C8FB7C4E-7C81-10D5-E31B-B5B58BC3C02D}" dt="2022-11-16T17:39:11.654" v="30" actId="20577"/>
        <pc:sldMkLst>
          <pc:docMk/>
          <pc:sldMk cId="1231330615" sldId="268"/>
        </pc:sldMkLst>
        <pc:spChg chg="mod">
          <ac:chgData name="Sikdar, Anasuya" userId="S::asikdar@depaul.edu::c38f2027-f5de-4c00-b9b3-94b89c1ef332" providerId="AD" clId="Web-{C8FB7C4E-7C81-10D5-E31B-B5B58BC3C02D}" dt="2022-11-16T17:39:11.654" v="30" actId="20577"/>
          <ac:spMkLst>
            <pc:docMk/>
            <pc:sldMk cId="1231330615" sldId="268"/>
            <ac:spMk id="6" creationId="{1F1AAECE-4A90-7C40-49A0-7B01AACE137C}"/>
          </ac:spMkLst>
        </pc:spChg>
        <pc:spChg chg="mod">
          <ac:chgData name="Sikdar, Anasuya" userId="S::asikdar@depaul.edu::c38f2027-f5de-4c00-b9b3-94b89c1ef332" providerId="AD" clId="Web-{C8FB7C4E-7C81-10D5-E31B-B5B58BC3C02D}" dt="2022-11-16T17:38:38.825" v="24" actId="20577"/>
          <ac:spMkLst>
            <pc:docMk/>
            <pc:sldMk cId="1231330615" sldId="268"/>
            <ac:spMk id="7" creationId="{E2C89B83-C076-A487-8BBD-EEACB51132E7}"/>
          </ac:spMkLst>
        </pc:spChg>
      </pc:sldChg>
    </pc:docChg>
  </pc:docChgLst>
  <pc:docChgLst>
    <pc:chgData name="Sikdar, Anasuya" userId="S::asikdar@depaul.edu::c38f2027-f5de-4c00-b9b3-94b89c1ef332" providerId="AD" clId="Web-{D44B2E53-3BE4-4491-982A-57375522BAD9}"/>
    <pc:docChg chg="addSld delSld modSld sldOrd">
      <pc:chgData name="Sikdar, Anasuya" userId="S::asikdar@depaul.edu::c38f2027-f5de-4c00-b9b3-94b89c1ef332" providerId="AD" clId="Web-{D44B2E53-3BE4-4491-982A-57375522BAD9}" dt="2022-11-16T13:24:05.042" v="375" actId="1076"/>
      <pc:docMkLst>
        <pc:docMk/>
      </pc:docMkLst>
      <pc:sldChg chg="modSp">
        <pc:chgData name="Sikdar, Anasuya" userId="S::asikdar@depaul.edu::c38f2027-f5de-4c00-b9b3-94b89c1ef332" providerId="AD" clId="Web-{D44B2E53-3BE4-4491-982A-57375522BAD9}" dt="2022-11-15T03:07:47.270" v="15" actId="20577"/>
        <pc:sldMkLst>
          <pc:docMk/>
          <pc:sldMk cId="0" sldId="256"/>
        </pc:sldMkLst>
        <pc:spChg chg="mod">
          <ac:chgData name="Sikdar, Anasuya" userId="S::asikdar@depaul.edu::c38f2027-f5de-4c00-b9b3-94b89c1ef332" providerId="AD" clId="Web-{D44B2E53-3BE4-4491-982A-57375522BAD9}" dt="2022-11-15T03:07:47.270" v="15" actId="20577"/>
          <ac:spMkLst>
            <pc:docMk/>
            <pc:sldMk cId="0" sldId="256"/>
            <ac:spMk id="3" creationId="{00000000-0000-0000-0000-000000000000}"/>
          </ac:spMkLst>
        </pc:spChg>
      </pc:sldChg>
      <pc:sldChg chg="modSp">
        <pc:chgData name="Sikdar, Anasuya" userId="S::asikdar@depaul.edu::c38f2027-f5de-4c00-b9b3-94b89c1ef332" providerId="AD" clId="Web-{D44B2E53-3BE4-4491-982A-57375522BAD9}" dt="2022-11-15T03:09:50.710" v="18" actId="20577"/>
        <pc:sldMkLst>
          <pc:docMk/>
          <pc:sldMk cId="0" sldId="257"/>
        </pc:sldMkLst>
        <pc:spChg chg="mod">
          <ac:chgData name="Sikdar, Anasuya" userId="S::asikdar@depaul.edu::c38f2027-f5de-4c00-b9b3-94b89c1ef332" providerId="AD" clId="Web-{D44B2E53-3BE4-4491-982A-57375522BAD9}" dt="2022-11-15T03:09:50.710" v="18" actId="20577"/>
          <ac:spMkLst>
            <pc:docMk/>
            <pc:sldMk cId="0" sldId="257"/>
            <ac:spMk id="2" creationId="{00000000-0000-0000-0000-000000000000}"/>
          </ac:spMkLst>
        </pc:spChg>
        <pc:spChg chg="mod">
          <ac:chgData name="Sikdar, Anasuya" userId="S::asikdar@depaul.edu::c38f2027-f5de-4c00-b9b3-94b89c1ef332" providerId="AD" clId="Web-{D44B2E53-3BE4-4491-982A-57375522BAD9}" dt="2022-11-15T03:07:27.067" v="7" actId="20577"/>
          <ac:spMkLst>
            <pc:docMk/>
            <pc:sldMk cId="0" sldId="257"/>
            <ac:spMk id="3" creationId="{00000000-0000-0000-0000-000000000000}"/>
          </ac:spMkLst>
        </pc:spChg>
      </pc:sldChg>
      <pc:sldChg chg="addSp delSp modSp">
        <pc:chgData name="Sikdar, Anasuya" userId="S::asikdar@depaul.edu::c38f2027-f5de-4c00-b9b3-94b89c1ef332" providerId="AD" clId="Web-{D44B2E53-3BE4-4491-982A-57375522BAD9}" dt="2022-11-16T02:06:58.401" v="165" actId="1076"/>
        <pc:sldMkLst>
          <pc:docMk/>
          <pc:sldMk cId="3188065616" sldId="259"/>
        </pc:sldMkLst>
        <pc:spChg chg="mod">
          <ac:chgData name="Sikdar, Anasuya" userId="S::asikdar@depaul.edu::c38f2027-f5de-4c00-b9b3-94b89c1ef332" providerId="AD" clId="Web-{D44B2E53-3BE4-4491-982A-57375522BAD9}" dt="2022-11-15T03:19:41.332" v="19" actId="14100"/>
          <ac:spMkLst>
            <pc:docMk/>
            <pc:sldMk cId="3188065616" sldId="259"/>
            <ac:spMk id="2" creationId="{00000000-0000-0000-0000-000000000000}"/>
          </ac:spMkLst>
        </pc:spChg>
        <pc:spChg chg="del mod">
          <ac:chgData name="Sikdar, Anasuya" userId="S::asikdar@depaul.edu::c38f2027-f5de-4c00-b9b3-94b89c1ef332" providerId="AD" clId="Web-{D44B2E53-3BE4-4491-982A-57375522BAD9}" dt="2022-11-16T01:24:17.462" v="119"/>
          <ac:spMkLst>
            <pc:docMk/>
            <pc:sldMk cId="3188065616" sldId="259"/>
            <ac:spMk id="3" creationId="{00000000-0000-0000-0000-000000000000}"/>
          </ac:spMkLst>
        </pc:spChg>
        <pc:picChg chg="add mod ord">
          <ac:chgData name="Sikdar, Anasuya" userId="S::asikdar@depaul.edu::c38f2027-f5de-4c00-b9b3-94b89c1ef332" providerId="AD" clId="Web-{D44B2E53-3BE4-4491-982A-57375522BAD9}" dt="2022-11-16T01:24:37.150" v="130" actId="1076"/>
          <ac:picMkLst>
            <pc:docMk/>
            <pc:sldMk cId="3188065616" sldId="259"/>
            <ac:picMk id="6" creationId="{92E569B1-E16F-79A3-B88F-D5544316F203}"/>
          </ac:picMkLst>
        </pc:picChg>
        <pc:picChg chg="add mod">
          <ac:chgData name="Sikdar, Anasuya" userId="S::asikdar@depaul.edu::c38f2027-f5de-4c00-b9b3-94b89c1ef332" providerId="AD" clId="Web-{D44B2E53-3BE4-4491-982A-57375522BAD9}" dt="2022-11-16T01:39:31.100" v="161" actId="1076"/>
          <ac:picMkLst>
            <pc:docMk/>
            <pc:sldMk cId="3188065616" sldId="259"/>
            <ac:picMk id="7" creationId="{4800EC95-1699-372E-25FD-6DE1B37F1950}"/>
          </ac:picMkLst>
        </pc:picChg>
        <pc:picChg chg="add mod">
          <ac:chgData name="Sikdar, Anasuya" userId="S::asikdar@depaul.edu::c38f2027-f5de-4c00-b9b3-94b89c1ef332" providerId="AD" clId="Web-{D44B2E53-3BE4-4491-982A-57375522BAD9}" dt="2022-11-16T01:24:48.900" v="135" actId="1076"/>
          <ac:picMkLst>
            <pc:docMk/>
            <pc:sldMk cId="3188065616" sldId="259"/>
            <ac:picMk id="8" creationId="{794D502D-3A30-4BC9-369E-B9E112FA1231}"/>
          </ac:picMkLst>
        </pc:picChg>
        <pc:picChg chg="add mod">
          <ac:chgData name="Sikdar, Anasuya" userId="S::asikdar@depaul.edu::c38f2027-f5de-4c00-b9b3-94b89c1ef332" providerId="AD" clId="Web-{D44B2E53-3BE4-4491-982A-57375522BAD9}" dt="2022-11-16T01:24:43.744" v="133" actId="14100"/>
          <ac:picMkLst>
            <pc:docMk/>
            <pc:sldMk cId="3188065616" sldId="259"/>
            <ac:picMk id="9" creationId="{E4C50629-1413-76E7-762F-07A06807F692}"/>
          </ac:picMkLst>
        </pc:picChg>
        <pc:picChg chg="add mod">
          <ac:chgData name="Sikdar, Anasuya" userId="S::asikdar@depaul.edu::c38f2027-f5de-4c00-b9b3-94b89c1ef332" providerId="AD" clId="Web-{D44B2E53-3BE4-4491-982A-57375522BAD9}" dt="2022-11-16T01:24:45.760" v="134" actId="1076"/>
          <ac:picMkLst>
            <pc:docMk/>
            <pc:sldMk cId="3188065616" sldId="259"/>
            <ac:picMk id="10" creationId="{2416B4F1-28DE-284C-BCBE-373209F83A44}"/>
          </ac:picMkLst>
        </pc:picChg>
        <pc:picChg chg="mod">
          <ac:chgData name="Sikdar, Anasuya" userId="S::asikdar@depaul.edu::c38f2027-f5de-4c00-b9b3-94b89c1ef332" providerId="AD" clId="Web-{D44B2E53-3BE4-4491-982A-57375522BAD9}" dt="2022-11-16T02:06:57.010" v="164" actId="14100"/>
          <ac:picMkLst>
            <pc:docMk/>
            <pc:sldMk cId="3188065616" sldId="259"/>
            <ac:picMk id="11" creationId="{63B4028E-4AC7-7F3D-C126-386743806A48}"/>
          </ac:picMkLst>
        </pc:picChg>
        <pc:picChg chg="add mod">
          <ac:chgData name="Sikdar, Anasuya" userId="S::asikdar@depaul.edu::c38f2027-f5de-4c00-b9b3-94b89c1ef332" providerId="AD" clId="Web-{D44B2E53-3BE4-4491-982A-57375522BAD9}" dt="2022-11-16T02:06:58.401" v="165" actId="1076"/>
          <ac:picMkLst>
            <pc:docMk/>
            <pc:sldMk cId="3188065616" sldId="259"/>
            <ac:picMk id="12" creationId="{2B1EBF2F-5EB4-C117-A0EA-BE5B308488AE}"/>
          </ac:picMkLst>
        </pc:picChg>
      </pc:sldChg>
      <pc:sldChg chg="modSp">
        <pc:chgData name="Sikdar, Anasuya" userId="S::asikdar@depaul.edu::c38f2027-f5de-4c00-b9b3-94b89c1ef332" providerId="AD" clId="Web-{D44B2E53-3BE4-4491-982A-57375522BAD9}" dt="2022-11-16T04:34:33.766" v="198" actId="1076"/>
        <pc:sldMkLst>
          <pc:docMk/>
          <pc:sldMk cId="3376295637" sldId="261"/>
        </pc:sldMkLst>
        <pc:spChg chg="mod">
          <ac:chgData name="Sikdar, Anasuya" userId="S::asikdar@depaul.edu::c38f2027-f5de-4c00-b9b3-94b89c1ef332" providerId="AD" clId="Web-{D44B2E53-3BE4-4491-982A-57375522BAD9}" dt="2022-11-15T23:09:50.490" v="118" actId="20577"/>
          <ac:spMkLst>
            <pc:docMk/>
            <pc:sldMk cId="3376295637" sldId="261"/>
            <ac:spMk id="3" creationId="{00000000-0000-0000-0000-000000000000}"/>
          </ac:spMkLst>
        </pc:spChg>
        <pc:spChg chg="mod">
          <ac:chgData name="Sikdar, Anasuya" userId="S::asikdar@depaul.edu::c38f2027-f5de-4c00-b9b3-94b89c1ef332" providerId="AD" clId="Web-{D44B2E53-3BE4-4491-982A-57375522BAD9}" dt="2022-11-16T04:34:33.766" v="198" actId="1076"/>
          <ac:spMkLst>
            <pc:docMk/>
            <pc:sldMk cId="3376295637" sldId="261"/>
            <ac:spMk id="10" creationId="{A08B4A1A-ED10-AB7C-A568-C95A7927C9EC}"/>
          </ac:spMkLst>
        </pc:spChg>
      </pc:sldChg>
      <pc:sldChg chg="addSp delSp modSp add del">
        <pc:chgData name="Sikdar, Anasuya" userId="S::asikdar@depaul.edu::c38f2027-f5de-4c00-b9b3-94b89c1ef332" providerId="AD" clId="Web-{D44B2E53-3BE4-4491-982A-57375522BAD9}" dt="2022-11-16T13:24:05.042" v="375" actId="1076"/>
        <pc:sldMkLst>
          <pc:docMk/>
          <pc:sldMk cId="818478454" sldId="262"/>
        </pc:sldMkLst>
        <pc:spChg chg="mod">
          <ac:chgData name="Sikdar, Anasuya" userId="S::asikdar@depaul.edu::c38f2027-f5de-4c00-b9b3-94b89c1ef332" providerId="AD" clId="Web-{D44B2E53-3BE4-4491-982A-57375522BAD9}" dt="2022-11-16T05:06:35.166" v="212" actId="14100"/>
          <ac:spMkLst>
            <pc:docMk/>
            <pc:sldMk cId="818478454" sldId="262"/>
            <ac:spMk id="2" creationId="{00000000-0000-0000-0000-000000000000}"/>
          </ac:spMkLst>
        </pc:spChg>
        <pc:spChg chg="mod">
          <ac:chgData name="Sikdar, Anasuya" userId="S::asikdar@depaul.edu::c38f2027-f5de-4c00-b9b3-94b89c1ef332" providerId="AD" clId="Web-{D44B2E53-3BE4-4491-982A-57375522BAD9}" dt="2022-11-16T05:05:24.913" v="199" actId="20577"/>
          <ac:spMkLst>
            <pc:docMk/>
            <pc:sldMk cId="818478454" sldId="262"/>
            <ac:spMk id="3" creationId="{00000000-0000-0000-0000-000000000000}"/>
          </ac:spMkLst>
        </pc:spChg>
        <pc:spChg chg="mod">
          <ac:chgData name="Sikdar, Anasuya" userId="S::asikdar@depaul.edu::c38f2027-f5de-4c00-b9b3-94b89c1ef332" providerId="AD" clId="Web-{D44B2E53-3BE4-4491-982A-57375522BAD9}" dt="2022-11-15T03:09:14.850" v="16" actId="20577"/>
          <ac:spMkLst>
            <pc:docMk/>
            <pc:sldMk cId="818478454" sldId="262"/>
            <ac:spMk id="5" creationId="{CA173171-4769-4E52-9ED4-E2C68846A82A}"/>
          </ac:spMkLst>
        </pc:spChg>
        <pc:spChg chg="add del mod">
          <ac:chgData name="Sikdar, Anasuya" userId="S::asikdar@depaul.edu::c38f2027-f5de-4c00-b9b3-94b89c1ef332" providerId="AD" clId="Web-{D44B2E53-3BE4-4491-982A-57375522BAD9}" dt="2022-11-16T13:22:00.731" v="349"/>
          <ac:spMkLst>
            <pc:docMk/>
            <pc:sldMk cId="818478454" sldId="262"/>
            <ac:spMk id="11" creationId="{EFBBA172-3236-E668-7FD0-6A8F65082A2D}"/>
          </ac:spMkLst>
        </pc:spChg>
        <pc:picChg chg="add mod">
          <ac:chgData name="Sikdar, Anasuya" userId="S::asikdar@depaul.edu::c38f2027-f5de-4c00-b9b3-94b89c1ef332" providerId="AD" clId="Web-{D44B2E53-3BE4-4491-982A-57375522BAD9}" dt="2022-11-16T13:23:19.152" v="367" actId="1076"/>
          <ac:picMkLst>
            <pc:docMk/>
            <pc:sldMk cId="818478454" sldId="262"/>
            <ac:picMk id="6" creationId="{A14A9CAC-749C-4ECE-6475-14985945B60E}"/>
          </ac:picMkLst>
        </pc:picChg>
        <pc:picChg chg="add del mod modCrop">
          <ac:chgData name="Sikdar, Anasuya" userId="S::asikdar@depaul.edu::c38f2027-f5de-4c00-b9b3-94b89c1ef332" providerId="AD" clId="Web-{D44B2E53-3BE4-4491-982A-57375522BAD9}" dt="2022-11-16T05:07:25.074" v="218"/>
          <ac:picMkLst>
            <pc:docMk/>
            <pc:sldMk cId="818478454" sldId="262"/>
            <ac:picMk id="6" creationId="{D2AA5F72-1608-962B-5279-99C0564414C0}"/>
          </ac:picMkLst>
        </pc:picChg>
        <pc:picChg chg="add mod">
          <ac:chgData name="Sikdar, Anasuya" userId="S::asikdar@depaul.edu::c38f2027-f5de-4c00-b9b3-94b89c1ef332" providerId="AD" clId="Web-{D44B2E53-3BE4-4491-982A-57375522BAD9}" dt="2022-11-16T13:21:44.747" v="345" actId="1076"/>
          <ac:picMkLst>
            <pc:docMk/>
            <pc:sldMk cId="818478454" sldId="262"/>
            <ac:picMk id="7" creationId="{FA83B002-89C3-3AD3-6747-752CE8BF2289}"/>
          </ac:picMkLst>
        </pc:picChg>
        <pc:picChg chg="add mod">
          <ac:chgData name="Sikdar, Anasuya" userId="S::asikdar@depaul.edu::c38f2027-f5de-4c00-b9b3-94b89c1ef332" providerId="AD" clId="Web-{D44B2E53-3BE4-4491-982A-57375522BAD9}" dt="2022-11-16T13:23:24.824" v="368" actId="1076"/>
          <ac:picMkLst>
            <pc:docMk/>
            <pc:sldMk cId="818478454" sldId="262"/>
            <ac:picMk id="8" creationId="{05B31E6D-F240-0332-36C5-B62F186546A5}"/>
          </ac:picMkLst>
        </pc:picChg>
        <pc:picChg chg="add del mod">
          <ac:chgData name="Sikdar, Anasuya" userId="S::asikdar@depaul.edu::c38f2027-f5de-4c00-b9b3-94b89c1ef332" providerId="AD" clId="Web-{D44B2E53-3BE4-4491-982A-57375522BAD9}" dt="2022-11-16T06:41:54.029" v="324"/>
          <ac:picMkLst>
            <pc:docMk/>
            <pc:sldMk cId="818478454" sldId="262"/>
            <ac:picMk id="8" creationId="{D9996F17-86CE-9FF7-BB76-EF3023325483}"/>
          </ac:picMkLst>
        </pc:picChg>
        <pc:picChg chg="add del mod">
          <ac:chgData name="Sikdar, Anasuya" userId="S::asikdar@depaul.edu::c38f2027-f5de-4c00-b9b3-94b89c1ef332" providerId="AD" clId="Web-{D44B2E53-3BE4-4491-982A-57375522BAD9}" dt="2022-11-16T06:41:44.576" v="323"/>
          <ac:picMkLst>
            <pc:docMk/>
            <pc:sldMk cId="818478454" sldId="262"/>
            <ac:picMk id="9" creationId="{17BA0212-38B0-5798-89A7-71E0327E61C7}"/>
          </ac:picMkLst>
        </pc:picChg>
        <pc:picChg chg="add mod">
          <ac:chgData name="Sikdar, Anasuya" userId="S::asikdar@depaul.edu::c38f2027-f5de-4c00-b9b3-94b89c1ef332" providerId="AD" clId="Web-{D44B2E53-3BE4-4491-982A-57375522BAD9}" dt="2022-11-16T13:24:05.042" v="375" actId="1076"/>
          <ac:picMkLst>
            <pc:docMk/>
            <pc:sldMk cId="818478454" sldId="262"/>
            <ac:picMk id="9" creationId="{355CDB9B-EE01-33B6-2EE8-03678E5CB2B6}"/>
          </ac:picMkLst>
        </pc:picChg>
        <pc:picChg chg="add del mod">
          <ac:chgData name="Sikdar, Anasuya" userId="S::asikdar@depaul.edu::c38f2027-f5de-4c00-b9b3-94b89c1ef332" providerId="AD" clId="Web-{D44B2E53-3BE4-4491-982A-57375522BAD9}" dt="2022-11-16T13:22:46.121" v="360"/>
          <ac:picMkLst>
            <pc:docMk/>
            <pc:sldMk cId="818478454" sldId="262"/>
            <ac:picMk id="10" creationId="{053E54FF-98C4-81C4-369F-09AC7F7DF8DF}"/>
          </ac:picMkLst>
        </pc:picChg>
        <pc:picChg chg="add mod modCrop">
          <ac:chgData name="Sikdar, Anasuya" userId="S::asikdar@depaul.edu::c38f2027-f5de-4c00-b9b3-94b89c1ef332" providerId="AD" clId="Web-{D44B2E53-3BE4-4491-982A-57375522BAD9}" dt="2022-11-16T13:21:47.809" v="346" actId="1076"/>
          <ac:picMkLst>
            <pc:docMk/>
            <pc:sldMk cId="818478454" sldId="262"/>
            <ac:picMk id="12" creationId="{4579F06D-4B95-E6D9-3A53-D38DC08C3404}"/>
          </ac:picMkLst>
        </pc:picChg>
      </pc:sldChg>
      <pc:sldChg chg="addSp delSp modSp">
        <pc:chgData name="Sikdar, Anasuya" userId="S::asikdar@depaul.edu::c38f2027-f5de-4c00-b9b3-94b89c1ef332" providerId="AD" clId="Web-{D44B2E53-3BE4-4491-982A-57375522BAD9}" dt="2022-11-16T03:02:15.181" v="197" actId="14100"/>
        <pc:sldMkLst>
          <pc:docMk/>
          <pc:sldMk cId="2917432527" sldId="264"/>
        </pc:sldMkLst>
        <pc:spChg chg="del mod">
          <ac:chgData name="Sikdar, Anasuya" userId="S::asikdar@depaul.edu::c38f2027-f5de-4c00-b9b3-94b89c1ef332" providerId="AD" clId="Web-{D44B2E53-3BE4-4491-982A-57375522BAD9}" dt="2022-11-16T01:39:13.896" v="156"/>
          <ac:spMkLst>
            <pc:docMk/>
            <pc:sldMk cId="2917432527" sldId="264"/>
            <ac:spMk id="2" creationId="{F6E219E7-3567-A55F-A5F2-7FA08C5BB1DF}"/>
          </ac:spMkLst>
        </pc:spChg>
        <pc:spChg chg="del">
          <ac:chgData name="Sikdar, Anasuya" userId="S::asikdar@depaul.edu::c38f2027-f5de-4c00-b9b3-94b89c1ef332" providerId="AD" clId="Web-{D44B2E53-3BE4-4491-982A-57375522BAD9}" dt="2022-11-16T01:37:56.347" v="141"/>
          <ac:spMkLst>
            <pc:docMk/>
            <pc:sldMk cId="2917432527" sldId="264"/>
            <ac:spMk id="3" creationId="{B914EFDC-EB82-C67C-ED4E-3DAA9E5B8271}"/>
          </ac:spMkLst>
        </pc:spChg>
        <pc:spChg chg="mod">
          <ac:chgData name="Sikdar, Anasuya" userId="S::asikdar@depaul.edu::c38f2027-f5de-4c00-b9b3-94b89c1ef332" providerId="AD" clId="Web-{D44B2E53-3BE4-4491-982A-57375522BAD9}" dt="2022-11-16T02:20:25.379" v="195" actId="20577"/>
          <ac:spMkLst>
            <pc:docMk/>
            <pc:sldMk cId="2917432527" sldId="264"/>
            <ac:spMk id="11" creationId="{DA9CED01-2874-AE06-01E1-0A44E3C71D6C}"/>
          </ac:spMkLst>
        </pc:spChg>
        <pc:picChg chg="add mod ord">
          <ac:chgData name="Sikdar, Anasuya" userId="S::asikdar@depaul.edu::c38f2027-f5de-4c00-b9b3-94b89c1ef332" providerId="AD" clId="Web-{D44B2E53-3BE4-4491-982A-57375522BAD9}" dt="2022-11-16T01:39:18.724" v="158" actId="1076"/>
          <ac:picMkLst>
            <pc:docMk/>
            <pc:sldMk cId="2917432527" sldId="264"/>
            <ac:picMk id="5" creationId="{7952B059-3E1F-71DF-D189-CF94C103E488}"/>
          </ac:picMkLst>
        </pc:picChg>
        <pc:picChg chg="add mod">
          <ac:chgData name="Sikdar, Anasuya" userId="S::asikdar@depaul.edu::c38f2027-f5de-4c00-b9b3-94b89c1ef332" providerId="AD" clId="Web-{D44B2E53-3BE4-4491-982A-57375522BAD9}" dt="2022-11-16T03:02:15.181" v="197" actId="14100"/>
          <ac:picMkLst>
            <pc:docMk/>
            <pc:sldMk cId="2917432527" sldId="264"/>
            <ac:picMk id="6" creationId="{1C66D70D-F8EA-57B5-9516-B8A70E167F32}"/>
          </ac:picMkLst>
        </pc:picChg>
        <pc:picChg chg="add mod">
          <ac:chgData name="Sikdar, Anasuya" userId="S::asikdar@depaul.edu::c38f2027-f5de-4c00-b9b3-94b89c1ef332" providerId="AD" clId="Web-{D44B2E53-3BE4-4491-982A-57375522BAD9}" dt="2022-11-16T01:38:54.099" v="153" actId="14100"/>
          <ac:picMkLst>
            <pc:docMk/>
            <pc:sldMk cId="2917432527" sldId="264"/>
            <ac:picMk id="7" creationId="{C2928D6B-42C1-7349-A9EC-B7A73A73407A}"/>
          </ac:picMkLst>
        </pc:picChg>
        <pc:picChg chg="add mod">
          <ac:chgData name="Sikdar, Anasuya" userId="S::asikdar@depaul.edu::c38f2027-f5de-4c00-b9b3-94b89c1ef332" providerId="AD" clId="Web-{D44B2E53-3BE4-4491-982A-57375522BAD9}" dt="2022-11-16T01:39:19.787" v="159" actId="1076"/>
          <ac:picMkLst>
            <pc:docMk/>
            <pc:sldMk cId="2917432527" sldId="264"/>
            <ac:picMk id="8" creationId="{670E2812-279F-FA29-B676-C27DD4B94564}"/>
          </ac:picMkLst>
        </pc:picChg>
        <pc:picChg chg="add mod">
          <ac:chgData name="Sikdar, Anasuya" userId="S::asikdar@depaul.edu::c38f2027-f5de-4c00-b9b3-94b89c1ef332" providerId="AD" clId="Web-{D44B2E53-3BE4-4491-982A-57375522BAD9}" dt="2022-11-16T01:39:16.318" v="157" actId="1076"/>
          <ac:picMkLst>
            <pc:docMk/>
            <pc:sldMk cId="2917432527" sldId="264"/>
            <ac:picMk id="9" creationId="{795C3B41-7C66-AB98-3E74-8F4E543EAA48}"/>
          </ac:picMkLst>
        </pc:picChg>
      </pc:sldChg>
      <pc:sldChg chg="addSp delSp modSp del">
        <pc:chgData name="Sikdar, Anasuya" userId="S::asikdar@depaul.edu::c38f2027-f5de-4c00-b9b3-94b89c1ef332" providerId="AD" clId="Web-{D44B2E53-3BE4-4491-982A-57375522BAD9}" dt="2022-11-16T05:53:13.829" v="276"/>
        <pc:sldMkLst>
          <pc:docMk/>
          <pc:sldMk cId="1740054736" sldId="265"/>
        </pc:sldMkLst>
        <pc:spChg chg="del">
          <ac:chgData name="Sikdar, Anasuya" userId="S::asikdar@depaul.edu::c38f2027-f5de-4c00-b9b3-94b89c1ef332" providerId="AD" clId="Web-{D44B2E53-3BE4-4491-982A-57375522BAD9}" dt="2022-11-16T05:46:27.146" v="251"/>
          <ac:spMkLst>
            <pc:docMk/>
            <pc:sldMk cId="1740054736" sldId="265"/>
            <ac:spMk id="2" creationId="{C694E4DA-457A-40A6-4282-6192A2CC0A8F}"/>
          </ac:spMkLst>
        </pc:spChg>
        <pc:spChg chg="del">
          <ac:chgData name="Sikdar, Anasuya" userId="S::asikdar@depaul.edu::c38f2027-f5de-4c00-b9b3-94b89c1ef332" providerId="AD" clId="Web-{D44B2E53-3BE4-4491-982A-57375522BAD9}" dt="2022-11-16T05:46:30.068" v="252"/>
          <ac:spMkLst>
            <pc:docMk/>
            <pc:sldMk cId="1740054736" sldId="265"/>
            <ac:spMk id="3" creationId="{A2BB1FE3-DB41-24A8-E0B5-03CA710673C3}"/>
          </ac:spMkLst>
        </pc:spChg>
        <pc:picChg chg="add mod">
          <ac:chgData name="Sikdar, Anasuya" userId="S::asikdar@depaul.edu::c38f2027-f5de-4c00-b9b3-94b89c1ef332" providerId="AD" clId="Web-{D44B2E53-3BE4-4491-982A-57375522BAD9}" dt="2022-11-16T05:50:21.045" v="259" actId="1076"/>
          <ac:picMkLst>
            <pc:docMk/>
            <pc:sldMk cId="1740054736" sldId="265"/>
            <ac:picMk id="4" creationId="{3662C2C9-E03B-FD0F-4FD6-79C54DA86298}"/>
          </ac:picMkLst>
        </pc:picChg>
      </pc:sldChg>
      <pc:sldChg chg="addSp delSp modSp new ord">
        <pc:chgData name="Sikdar, Anasuya" userId="S::asikdar@depaul.edu::c38f2027-f5de-4c00-b9b3-94b89c1ef332" providerId="AD" clId="Web-{D44B2E53-3BE4-4491-982A-57375522BAD9}" dt="2022-11-16T13:23:30.293" v="369"/>
        <pc:sldMkLst>
          <pc:docMk/>
          <pc:sldMk cId="270548040" sldId="267"/>
        </pc:sldMkLst>
        <pc:spChg chg="del">
          <ac:chgData name="Sikdar, Anasuya" userId="S::asikdar@depaul.edu::c38f2027-f5de-4c00-b9b3-94b89c1ef332" providerId="AD" clId="Web-{D44B2E53-3BE4-4491-982A-57375522BAD9}" dt="2022-11-16T06:41:24.044" v="317"/>
          <ac:spMkLst>
            <pc:docMk/>
            <pc:sldMk cId="270548040" sldId="267"/>
            <ac:spMk id="2" creationId="{795C910E-6F7D-F557-A3CE-0F401B47E565}"/>
          </ac:spMkLst>
        </pc:spChg>
        <pc:spChg chg="del">
          <ac:chgData name="Sikdar, Anasuya" userId="S::asikdar@depaul.edu::c38f2027-f5de-4c00-b9b3-94b89c1ef332" providerId="AD" clId="Web-{D44B2E53-3BE4-4491-982A-57375522BAD9}" dt="2022-11-16T06:41:18.762" v="316"/>
          <ac:spMkLst>
            <pc:docMk/>
            <pc:sldMk cId="270548040" sldId="267"/>
            <ac:spMk id="3" creationId="{9586A340-C5D3-1449-A096-1CF3975C54FE}"/>
          </ac:spMkLst>
        </pc:spChg>
        <pc:picChg chg="add del mod modCrop">
          <ac:chgData name="Sikdar, Anasuya" userId="S::asikdar@depaul.edu::c38f2027-f5de-4c00-b9b3-94b89c1ef332" providerId="AD" clId="Web-{D44B2E53-3BE4-4491-982A-57375522BAD9}" dt="2022-11-16T13:23:30.293" v="369"/>
          <ac:picMkLst>
            <pc:docMk/>
            <pc:sldMk cId="270548040" sldId="267"/>
            <ac:picMk id="2" creationId="{D21E76B2-B9AC-CA90-49F9-9D2C566DBBA0}"/>
          </ac:picMkLst>
        </pc:picChg>
        <pc:picChg chg="add del mod">
          <ac:chgData name="Sikdar, Anasuya" userId="S::asikdar@depaul.edu::c38f2027-f5de-4c00-b9b3-94b89c1ef332" providerId="AD" clId="Web-{D44B2E53-3BE4-4491-982A-57375522BAD9}" dt="2022-11-16T13:23:06.996" v="366"/>
          <ac:picMkLst>
            <pc:docMk/>
            <pc:sldMk cId="270548040" sldId="267"/>
            <ac:picMk id="3" creationId="{3CF54810-4278-E3C9-8442-B6CDE5C8EAA2}"/>
          </ac:picMkLst>
        </pc:picChg>
        <pc:picChg chg="add del mod">
          <ac:chgData name="Sikdar, Anasuya" userId="S::asikdar@depaul.edu::c38f2027-f5de-4c00-b9b3-94b89c1ef332" providerId="AD" clId="Web-{D44B2E53-3BE4-4491-982A-57375522BAD9}" dt="2022-11-16T13:21:55.184" v="347"/>
          <ac:picMkLst>
            <pc:docMk/>
            <pc:sldMk cId="270548040" sldId="267"/>
            <ac:picMk id="5" creationId="{054375D6-873E-0D9B-C4E0-8C82AC6F9832}"/>
          </ac:picMkLst>
        </pc:picChg>
        <pc:picChg chg="add del mod">
          <ac:chgData name="Sikdar, Anasuya" userId="S::asikdar@depaul.edu::c38f2027-f5de-4c00-b9b3-94b89c1ef332" providerId="AD" clId="Web-{D44B2E53-3BE4-4491-982A-57375522BAD9}" dt="2022-11-16T13:22:17.340" v="354"/>
          <ac:picMkLst>
            <pc:docMk/>
            <pc:sldMk cId="270548040" sldId="267"/>
            <ac:picMk id="6" creationId="{559DA8A0-DB37-763D-3319-0251DBC8D8A5}"/>
          </ac:picMkLst>
        </pc:picChg>
      </pc:sldChg>
    </pc:docChg>
  </pc:docChgLst>
  <pc:docChgLst>
    <pc:chgData name="Sahu, Nikita" userId="S::nsahu@depaul.edu::616e8809-f004-424e-9e6e-b6cc98dcf2bb" providerId="AD" clId="Web-{4A6845AA-B5F2-B38D-D7D9-BE74A9E05377}"/>
    <pc:docChg chg="sldOrd">
      <pc:chgData name="Sahu, Nikita" userId="S::nsahu@depaul.edu::616e8809-f004-424e-9e6e-b6cc98dcf2bb" providerId="AD" clId="Web-{4A6845AA-B5F2-B38D-D7D9-BE74A9E05377}" dt="2022-11-16T22:04:28.364" v="1"/>
      <pc:docMkLst>
        <pc:docMk/>
      </pc:docMkLst>
      <pc:sldChg chg="ord">
        <pc:chgData name="Sahu, Nikita" userId="S::nsahu@depaul.edu::616e8809-f004-424e-9e6e-b6cc98dcf2bb" providerId="AD" clId="Web-{4A6845AA-B5F2-B38D-D7D9-BE74A9E05377}" dt="2022-11-16T22:04:28.364" v="1"/>
        <pc:sldMkLst>
          <pc:docMk/>
          <pc:sldMk cId="3803280955"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455EB-A232-4F2D-AF1F-49DE625FDFB0}" type="datetimeFigureOut">
              <a:rPr lang="en-US" smtClean="0"/>
              <a:t>11/16/2022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B000B7-8935-4EA1-A0E9-D23FB44FD485}" type="slidenum">
              <a:rPr lang="en-US" smtClean="0"/>
              <a:t>‹#›</a:t>
            </a:fld>
            <a:endParaRPr lang="en-US"/>
          </a:p>
        </p:txBody>
      </p:sp>
    </p:spTree>
    <p:extLst>
      <p:ext uri="{BB962C8B-B14F-4D97-AF65-F5344CB8AC3E}">
        <p14:creationId xmlns:p14="http://schemas.microsoft.com/office/powerpoint/2010/main" val="51483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accent3">
                    <a:lumMod val="60000"/>
                    <a:lumOff val="40000"/>
                  </a:schemeClr>
                </a:solidFill>
                <a:ea typeface="+mn-lt"/>
                <a:cs typeface="+mn-lt"/>
              </a:rPr>
              <a:t>Hells Kitchen – 2548, 2529</a:t>
            </a:r>
          </a:p>
          <a:p>
            <a:r>
              <a:rPr lang="en-US" b="1">
                <a:solidFill>
                  <a:schemeClr val="accent3">
                    <a:lumMod val="60000"/>
                    <a:lumOff val="40000"/>
                  </a:schemeClr>
                </a:solidFill>
                <a:ea typeface="+mn-lt"/>
                <a:cs typeface="+mn-lt"/>
              </a:rPr>
              <a:t>East Village – 1954, 2011</a:t>
            </a:r>
          </a:p>
          <a:p>
            <a:r>
              <a:rPr lang="en-US" b="1">
                <a:solidFill>
                  <a:schemeClr val="accent3">
                    <a:lumMod val="60000"/>
                    <a:lumOff val="40000"/>
                  </a:schemeClr>
                </a:solidFill>
                <a:ea typeface="+mn-lt"/>
                <a:cs typeface="+mn-lt"/>
              </a:rPr>
              <a:t>Kip Bay – 1428, 1420</a:t>
            </a:r>
          </a:p>
          <a:p>
            <a:r>
              <a:rPr lang="en-US" b="1">
                <a:solidFill>
                  <a:schemeClr val="accent3">
                    <a:lumMod val="60000"/>
                    <a:lumOff val="40000"/>
                  </a:schemeClr>
                </a:solidFill>
                <a:ea typeface="+mn-lt"/>
                <a:cs typeface="+mn-lt"/>
              </a:rPr>
              <a:t>Upper East Side – 1155, 1160</a:t>
            </a:r>
          </a:p>
          <a:p>
            <a:r>
              <a:rPr lang="en-US" b="1">
                <a:solidFill>
                  <a:schemeClr val="accent3">
                    <a:lumMod val="60000"/>
                    <a:lumOff val="40000"/>
                  </a:schemeClr>
                </a:solidFill>
                <a:ea typeface="+mn-lt"/>
                <a:cs typeface="+mn-lt"/>
              </a:rPr>
              <a:t>Central Park – 1076, 1109 </a:t>
            </a:r>
          </a:p>
          <a:p>
            <a:endParaRPr lang="en-US"/>
          </a:p>
        </p:txBody>
      </p:sp>
      <p:sp>
        <p:nvSpPr>
          <p:cNvPr id="4" name="Slide Number Placeholder 3"/>
          <p:cNvSpPr>
            <a:spLocks noGrp="1"/>
          </p:cNvSpPr>
          <p:nvPr>
            <p:ph type="sldNum" sz="quarter" idx="5"/>
          </p:nvPr>
        </p:nvSpPr>
        <p:spPr/>
        <p:txBody>
          <a:bodyPr/>
          <a:lstStyle/>
          <a:p>
            <a:fld id="{88B000B7-8935-4EA1-A0E9-D23FB44FD485}" type="slidenum">
              <a:rPr lang="en-US" smtClean="0"/>
              <a:t>6</a:t>
            </a:fld>
            <a:endParaRPr lang="en-US"/>
          </a:p>
        </p:txBody>
      </p:sp>
    </p:spTree>
    <p:extLst>
      <p:ext uri="{BB962C8B-B14F-4D97-AF65-F5344CB8AC3E}">
        <p14:creationId xmlns:p14="http://schemas.microsoft.com/office/powerpoint/2010/main" val="398653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a:t>Determine the </a:t>
            </a:r>
            <a:r>
              <a:rPr lang="en-US" sz="2000" b="1" i="1"/>
              <a:t>optimal number of bikes</a:t>
            </a:r>
            <a:r>
              <a:rPr lang="en-US" sz="2000"/>
              <a:t> to allocate to each station at the beginning of the day to </a:t>
            </a:r>
            <a:r>
              <a:rPr lang="en-US" sz="2000" b="1" i="1"/>
              <a:t>maximize the number of daily trips</a:t>
            </a:r>
            <a:endParaRPr lang="en-US" sz="2000"/>
          </a:p>
          <a:p>
            <a:pPr>
              <a:buFont typeface="Wingdings" panose="05000000000000000000" pitchFamily="2" charset="2"/>
              <a:buChar char="ü"/>
            </a:pPr>
            <a:r>
              <a:rPr lang="en-US" sz="2000"/>
              <a:t>Consider demand levels in each neighborhood and assign trucks to restock bikes based on neighborhood demand.</a:t>
            </a:r>
          </a:p>
          <a:p>
            <a:pPr lvl="1">
              <a:buFont typeface="Wingdings" panose="05000000000000000000" pitchFamily="2" charset="2"/>
              <a:buChar char="ü"/>
            </a:pPr>
            <a:r>
              <a:rPr lang="en-US" sz="1600"/>
              <a:t>Not based on station demand. </a:t>
            </a:r>
          </a:p>
          <a:p>
            <a:pPr lvl="1">
              <a:buFont typeface="Wingdings" panose="05000000000000000000" pitchFamily="2" charset="2"/>
              <a:buChar char="ü"/>
            </a:pPr>
            <a:r>
              <a:rPr lang="en-US" sz="1600"/>
              <a:t>This in order to avoid logistic cost of moving bikes daily from one neighborhood to another. Instead set a fixed allocation per neighborhood (not per station)</a:t>
            </a:r>
          </a:p>
          <a:p>
            <a:pPr lvl="1">
              <a:buFont typeface="Wingdings" panose="05000000000000000000" pitchFamily="2" charset="2"/>
              <a:buChar char="ü"/>
            </a:pPr>
            <a:r>
              <a:rPr lang="en-US" sz="1600"/>
              <a:t>It is easy to walk from one station to another if in the same neighborhood and the consumers’ willingness might not decrease as much as when asked to move from their neighborhood to another to be able to use a bike.</a:t>
            </a:r>
            <a:endParaRPr lang="en-US" sz="1200"/>
          </a:p>
          <a:p>
            <a:pPr>
              <a:buFont typeface="Wingdings" panose="05000000000000000000" pitchFamily="2" charset="2"/>
              <a:buChar char="ü"/>
            </a:pPr>
            <a:r>
              <a:rPr lang="en-US" sz="2000"/>
              <a:t>Set number of bikes to be allocated to each neighborhood and adjust on a monthly basis according to demand fluctuations.</a:t>
            </a:r>
          </a:p>
          <a:p>
            <a:pPr lvl="1">
              <a:buFont typeface="Wingdings" panose="05000000000000000000" pitchFamily="2" charset="2"/>
              <a:buChar char="ü"/>
            </a:pPr>
            <a:r>
              <a:rPr lang="en-US" sz="1600"/>
              <a:t>We see that even though overall demand decreases certain months, the neighborhoods considered as ‘high demand’ remain that way even in months as January when overall demand decreases. </a:t>
            </a:r>
          </a:p>
          <a:p>
            <a:endParaRPr lang="en-US"/>
          </a:p>
        </p:txBody>
      </p:sp>
      <p:sp>
        <p:nvSpPr>
          <p:cNvPr id="4" name="Slide Number Placeholder 3"/>
          <p:cNvSpPr>
            <a:spLocks noGrp="1"/>
          </p:cNvSpPr>
          <p:nvPr>
            <p:ph type="sldNum" sz="quarter" idx="5"/>
          </p:nvPr>
        </p:nvSpPr>
        <p:spPr/>
        <p:txBody>
          <a:bodyPr/>
          <a:lstStyle/>
          <a:p>
            <a:fld id="{88B000B7-8935-4EA1-A0E9-D23FB44FD485}" type="slidenum">
              <a:rPr lang="en-US" smtClean="0"/>
              <a:t>11</a:t>
            </a:fld>
            <a:endParaRPr lang="en-US"/>
          </a:p>
        </p:txBody>
      </p:sp>
    </p:spTree>
    <p:extLst>
      <p:ext uri="{BB962C8B-B14F-4D97-AF65-F5344CB8AC3E}">
        <p14:creationId xmlns:p14="http://schemas.microsoft.com/office/powerpoint/2010/main" val="3423632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Version 6, page 1.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4"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3"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Version 6, page 2.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6"/>
          <p:cNvSpPr>
            <a:spLocks noGrp="1"/>
          </p:cNvSpPr>
          <p:nvPr>
            <p:ph type="ftr" sz="quarter" idx="4294967295"/>
          </p:nvPr>
        </p:nvSpPr>
        <p:spPr>
          <a:xfrm>
            <a:off x="865949" y="6405832"/>
            <a:ext cx="5153852" cy="365125"/>
          </a:xfrm>
          <a:prstGeom prst="rect">
            <a:avLst/>
          </a:prstGeom>
        </p:spPr>
        <p:txBody>
          <a:bodyPr/>
          <a:lstStyle>
            <a:lvl1pPr algn="l" defTabSz="914400">
              <a:defRPr b="0" i="0">
                <a:latin typeface="Helvetica"/>
                <a:cs typeface="Helvetica"/>
              </a:defRPr>
            </a:lvl1p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ysClr val="window" lastClr="FFFFFF"/>
              </a:solidFill>
              <a:effectLst/>
              <a:uLnTx/>
              <a:uFillTx/>
              <a:latin typeface="Helvetica"/>
              <a:cs typeface="Helvetic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831A8F-1EC7-0348-B1DA-49FA1FF0B4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a:t>Case Study: Citi Bike</a:t>
            </a:r>
            <a:r>
              <a:rPr lang="en-US"/>
              <a:t> </a:t>
            </a:r>
          </a:p>
        </p:txBody>
      </p:sp>
      <p:sp>
        <p:nvSpPr>
          <p:cNvPr id="3" name="Subtitle 2"/>
          <p:cNvSpPr>
            <a:spLocks noGrp="1"/>
          </p:cNvSpPr>
          <p:nvPr>
            <p:ph type="subTitle" idx="1"/>
          </p:nvPr>
        </p:nvSpPr>
        <p:spPr>
          <a:xfrm>
            <a:off x="1371600" y="3378201"/>
            <a:ext cx="6400800" cy="2289907"/>
          </a:xfrm>
        </p:spPr>
        <p:txBody>
          <a:bodyPr vert="horz" lIns="91440" tIns="45720" rIns="91440" bIns="45720" rtlCol="0" anchor="t">
            <a:normAutofit fontScale="47500" lnSpcReduction="20000"/>
          </a:bodyPr>
          <a:lstStyle/>
          <a:p>
            <a:r>
              <a:rPr lang="en-US" sz="5900" b="1">
                <a:solidFill>
                  <a:schemeClr val="tx1">
                    <a:lumMod val="65000"/>
                    <a:lumOff val="35000"/>
                  </a:schemeClr>
                </a:solidFill>
              </a:rPr>
              <a:t>Group No. 4</a:t>
            </a:r>
            <a:endParaRPr lang="en-US" sz="5900" b="1">
              <a:solidFill>
                <a:schemeClr val="tx1">
                  <a:lumMod val="65000"/>
                  <a:lumOff val="35000"/>
                </a:schemeClr>
              </a:solidFill>
              <a:cs typeface="Calibri"/>
            </a:endParaRPr>
          </a:p>
          <a:p>
            <a:r>
              <a:rPr lang="en-US" sz="5100" b="1" err="1">
                <a:solidFill>
                  <a:schemeClr val="tx1">
                    <a:lumMod val="65000"/>
                    <a:lumOff val="35000"/>
                  </a:schemeClr>
                </a:solidFill>
                <a:cs typeface="Calibri"/>
              </a:rPr>
              <a:t>Anasuya</a:t>
            </a:r>
            <a:r>
              <a:rPr lang="en-US" sz="5100" b="1">
                <a:solidFill>
                  <a:schemeClr val="tx1">
                    <a:lumMod val="65000"/>
                    <a:lumOff val="35000"/>
                  </a:schemeClr>
                </a:solidFill>
                <a:cs typeface="Calibri"/>
              </a:rPr>
              <a:t> </a:t>
            </a:r>
            <a:r>
              <a:rPr lang="en-US" sz="5100" b="1" err="1">
                <a:solidFill>
                  <a:schemeClr val="tx1">
                    <a:lumMod val="65000"/>
                    <a:lumOff val="35000"/>
                  </a:schemeClr>
                </a:solidFill>
                <a:cs typeface="Calibri"/>
              </a:rPr>
              <a:t>Sikdar</a:t>
            </a:r>
            <a:endParaRPr lang="en-US" sz="5100" b="1">
              <a:solidFill>
                <a:schemeClr val="tx1">
                  <a:lumMod val="65000"/>
                  <a:lumOff val="35000"/>
                </a:schemeClr>
              </a:solidFill>
              <a:cs typeface="Calibri"/>
            </a:endParaRPr>
          </a:p>
          <a:p>
            <a:r>
              <a:rPr lang="en-US" sz="5100" b="1">
                <a:solidFill>
                  <a:schemeClr val="tx1">
                    <a:lumMod val="65000"/>
                    <a:lumOff val="35000"/>
                  </a:schemeClr>
                </a:solidFill>
                <a:cs typeface="Calibri"/>
              </a:rPr>
              <a:t>Maria Solis Galan</a:t>
            </a:r>
          </a:p>
          <a:p>
            <a:r>
              <a:rPr lang="en-US" sz="5100" b="1">
                <a:solidFill>
                  <a:schemeClr val="tx1">
                    <a:lumMod val="65000"/>
                    <a:lumOff val="35000"/>
                  </a:schemeClr>
                </a:solidFill>
                <a:cs typeface="Calibri"/>
              </a:rPr>
              <a:t>Nikita </a:t>
            </a:r>
            <a:r>
              <a:rPr lang="en-US" sz="5100" b="1" err="1">
                <a:solidFill>
                  <a:schemeClr val="tx1">
                    <a:lumMod val="65000"/>
                    <a:lumOff val="35000"/>
                  </a:schemeClr>
                </a:solidFill>
                <a:cs typeface="Calibri"/>
              </a:rPr>
              <a:t>Sahu</a:t>
            </a:r>
            <a:endParaRPr lang="en-US" sz="5100" b="1">
              <a:solidFill>
                <a:schemeClr val="tx1">
                  <a:lumMod val="65000"/>
                  <a:lumOff val="35000"/>
                </a:schemeClr>
              </a:solidFill>
              <a:cs typeface="Calibri"/>
            </a:endParaRPr>
          </a:p>
          <a:p>
            <a:r>
              <a:rPr lang="en-US" sz="5100" b="1">
                <a:solidFill>
                  <a:schemeClr val="tx1">
                    <a:lumMod val="65000"/>
                    <a:lumOff val="35000"/>
                  </a:schemeClr>
                </a:solidFill>
                <a:cs typeface="Calibri"/>
              </a:rPr>
              <a:t>Amartya Reddy</a:t>
            </a:r>
          </a:p>
          <a:p>
            <a:r>
              <a:rPr lang="en-US" sz="5100" b="1">
                <a:solidFill>
                  <a:schemeClr val="tx1">
                    <a:lumMod val="65000"/>
                    <a:lumOff val="35000"/>
                  </a:schemeClr>
                </a:solidFill>
                <a:cs typeface="Calibri"/>
              </a:rPr>
              <a:t>Kusum </a:t>
            </a:r>
            <a:r>
              <a:rPr lang="en-US" sz="5100" b="1" err="1">
                <a:solidFill>
                  <a:schemeClr val="tx1">
                    <a:lumMod val="65000"/>
                    <a:lumOff val="35000"/>
                  </a:schemeClr>
                </a:solidFill>
                <a:cs typeface="Calibri"/>
              </a:rPr>
              <a:t>Lnu</a:t>
            </a:r>
            <a:endParaRPr lang="en-US" sz="5100" b="1">
              <a:solidFill>
                <a:schemeClr val="tx1">
                  <a:lumMod val="65000"/>
                  <a:lumOff val="35000"/>
                </a:schemeClr>
              </a:solidFill>
              <a:cs typeface="Calibri"/>
            </a:endParaRPr>
          </a:p>
        </p:txBody>
      </p:sp>
      <p:pic>
        <p:nvPicPr>
          <p:cNvPr id="1028" name="Picture 4" descr="Person biking in NYC">
            <a:extLst>
              <a:ext uri="{FF2B5EF4-FFF2-40B4-BE49-F238E27FC236}">
                <a16:creationId xmlns:a16="http://schemas.microsoft.com/office/drawing/2014/main" id="{09954A1B-BD67-9329-6C36-41D5B98AA5E0}"/>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140056"/>
            <a:ext cx="9144000" cy="57488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CE4FEB-FB0D-17F7-B858-F4ABA75AF705}"/>
              </a:ext>
            </a:extLst>
          </p:cNvPr>
          <p:cNvSpPr txBox="1"/>
          <p:nvPr/>
        </p:nvSpPr>
        <p:spPr>
          <a:xfrm>
            <a:off x="220966" y="289847"/>
            <a:ext cx="3101544" cy="2308324"/>
          </a:xfrm>
          <a:prstGeom prst="rect">
            <a:avLst/>
          </a:prstGeom>
          <a:noFill/>
        </p:spPr>
        <p:txBody>
          <a:bodyPr wrap="square">
            <a:spAutoFit/>
          </a:bodyPr>
          <a:lstStyle/>
          <a:p>
            <a:pPr marL="0" indent="0">
              <a:buNone/>
            </a:pPr>
            <a:r>
              <a:rPr lang="en-US" sz="1800" b="1"/>
              <a:t>Selected stations and allocation for each </a:t>
            </a:r>
          </a:p>
          <a:p>
            <a:pPr marL="0" indent="0">
              <a:buNone/>
            </a:pPr>
            <a:endParaRPr lang="en-US" sz="1800" b="1"/>
          </a:p>
          <a:p>
            <a:pPr>
              <a:buFontTx/>
              <a:buChar char="-"/>
            </a:pPr>
            <a:r>
              <a:rPr lang="en-US" sz="1800" b="1">
                <a:solidFill>
                  <a:srgbClr val="99CC00"/>
                </a:solidFill>
              </a:rPr>
              <a:t>E 7 St &amp; Avenue A - 493</a:t>
            </a:r>
          </a:p>
          <a:p>
            <a:pPr>
              <a:buFontTx/>
              <a:buChar char="-"/>
            </a:pPr>
            <a:r>
              <a:rPr lang="en-US" sz="1800" b="1">
                <a:solidFill>
                  <a:srgbClr val="660033"/>
                </a:solidFill>
              </a:rPr>
              <a:t>E 24 St &amp; Park Ave S – 357 </a:t>
            </a:r>
          </a:p>
          <a:p>
            <a:pPr>
              <a:buFontTx/>
              <a:buChar char="-"/>
            </a:pPr>
            <a:r>
              <a:rPr lang="en-US" sz="1800" b="1">
                <a:solidFill>
                  <a:srgbClr val="FF5050"/>
                </a:solidFill>
              </a:rPr>
              <a:t>12 Ave &amp; W 40 St - 538</a:t>
            </a:r>
          </a:p>
          <a:p>
            <a:pPr>
              <a:buFontTx/>
              <a:buChar char="-"/>
            </a:pPr>
            <a:r>
              <a:rPr lang="en-US" sz="1800" b="1">
                <a:solidFill>
                  <a:srgbClr val="CC6600"/>
                </a:solidFill>
              </a:rPr>
              <a:t>Central Park S &amp; 6 Ave – 399 </a:t>
            </a:r>
          </a:p>
          <a:p>
            <a:pPr>
              <a:buFontTx/>
              <a:buChar char="-"/>
            </a:pPr>
            <a:r>
              <a:rPr lang="en-US" sz="1800" b="1">
                <a:solidFill>
                  <a:srgbClr val="7030A0"/>
                </a:solidFill>
              </a:rPr>
              <a:t>W 63 St &amp; Broadway - 213</a:t>
            </a:r>
          </a:p>
        </p:txBody>
      </p:sp>
      <p:pic>
        <p:nvPicPr>
          <p:cNvPr id="8" name="Picture 7">
            <a:extLst>
              <a:ext uri="{FF2B5EF4-FFF2-40B4-BE49-F238E27FC236}">
                <a16:creationId xmlns:a16="http://schemas.microsoft.com/office/drawing/2014/main" id="{FC0FE108-198F-C155-9CA9-A8808444CD76}"/>
              </a:ext>
            </a:extLst>
          </p:cNvPr>
          <p:cNvPicPr>
            <a:picLocks noChangeAspect="1"/>
          </p:cNvPicPr>
          <p:nvPr/>
        </p:nvPicPr>
        <p:blipFill>
          <a:blip r:embed="rId2"/>
          <a:stretch>
            <a:fillRect/>
          </a:stretch>
        </p:blipFill>
        <p:spPr>
          <a:xfrm>
            <a:off x="142223" y="3056390"/>
            <a:ext cx="3486329" cy="1666961"/>
          </a:xfrm>
          <a:prstGeom prst="rect">
            <a:avLst/>
          </a:prstGeom>
        </p:spPr>
      </p:pic>
      <p:sp>
        <p:nvSpPr>
          <p:cNvPr id="10" name="TextBox 9">
            <a:extLst>
              <a:ext uri="{FF2B5EF4-FFF2-40B4-BE49-F238E27FC236}">
                <a16:creationId xmlns:a16="http://schemas.microsoft.com/office/drawing/2014/main" id="{65668E18-C7A9-99D4-4FE5-6A1D06B65063}"/>
              </a:ext>
            </a:extLst>
          </p:cNvPr>
          <p:cNvSpPr txBox="1"/>
          <p:nvPr/>
        </p:nvSpPr>
        <p:spPr>
          <a:xfrm>
            <a:off x="142223" y="4996904"/>
            <a:ext cx="3770747" cy="369332"/>
          </a:xfrm>
          <a:prstGeom prst="rect">
            <a:avLst/>
          </a:prstGeom>
          <a:noFill/>
        </p:spPr>
        <p:txBody>
          <a:bodyPr wrap="square">
            <a:spAutoFit/>
          </a:bodyPr>
          <a:lstStyle/>
          <a:p>
            <a:r>
              <a:rPr lang="en-US" b="1"/>
              <a:t>Max Number of Trips: </a:t>
            </a:r>
            <a:r>
              <a:rPr lang="en-US" b="1">
                <a:solidFill>
                  <a:srgbClr val="00B0F0"/>
                </a:solidFill>
              </a:rPr>
              <a:t>3572</a:t>
            </a:r>
          </a:p>
        </p:txBody>
      </p:sp>
      <p:pic>
        <p:nvPicPr>
          <p:cNvPr id="21" name="Picture 20">
            <a:extLst>
              <a:ext uri="{FF2B5EF4-FFF2-40B4-BE49-F238E27FC236}">
                <a16:creationId xmlns:a16="http://schemas.microsoft.com/office/drawing/2014/main" id="{A31787E0-835D-5460-CEF7-438A64BC4474}"/>
              </a:ext>
            </a:extLst>
          </p:cNvPr>
          <p:cNvPicPr>
            <a:picLocks noChangeAspect="1"/>
          </p:cNvPicPr>
          <p:nvPr/>
        </p:nvPicPr>
        <p:blipFill>
          <a:blip r:embed="rId3"/>
          <a:stretch>
            <a:fillRect/>
          </a:stretch>
        </p:blipFill>
        <p:spPr>
          <a:xfrm>
            <a:off x="3666507" y="205022"/>
            <a:ext cx="5335270" cy="5926813"/>
          </a:xfrm>
          <a:prstGeom prst="rect">
            <a:avLst/>
          </a:prstGeom>
        </p:spPr>
      </p:pic>
      <p:sp>
        <p:nvSpPr>
          <p:cNvPr id="17" name="Rectangle: Rounded Corners 16">
            <a:extLst>
              <a:ext uri="{FF2B5EF4-FFF2-40B4-BE49-F238E27FC236}">
                <a16:creationId xmlns:a16="http://schemas.microsoft.com/office/drawing/2014/main" id="{2670069B-CCE3-2397-6BB2-607C322153DE}"/>
              </a:ext>
            </a:extLst>
          </p:cNvPr>
          <p:cNvSpPr/>
          <p:nvPr/>
        </p:nvSpPr>
        <p:spPr>
          <a:xfrm>
            <a:off x="4475354" y="2669110"/>
            <a:ext cx="1758122" cy="233612"/>
          </a:xfrm>
          <a:prstGeom prst="roundRect">
            <a:avLst/>
          </a:prstGeom>
          <a:solidFill>
            <a:srgbClr val="EEECE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a:solidFill>
                  <a:srgbClr val="7030A0"/>
                </a:solidFill>
              </a:rPr>
              <a:t>W 63 St &amp; Broadway</a:t>
            </a:r>
          </a:p>
        </p:txBody>
      </p:sp>
      <p:sp>
        <p:nvSpPr>
          <p:cNvPr id="22" name="Rectangle: Rounded Corners 21">
            <a:extLst>
              <a:ext uri="{FF2B5EF4-FFF2-40B4-BE49-F238E27FC236}">
                <a16:creationId xmlns:a16="http://schemas.microsoft.com/office/drawing/2014/main" id="{BAFD30DA-BA30-C483-04B8-C8B683B2EB07}"/>
              </a:ext>
            </a:extLst>
          </p:cNvPr>
          <p:cNvSpPr/>
          <p:nvPr/>
        </p:nvSpPr>
        <p:spPr>
          <a:xfrm>
            <a:off x="6233476" y="5168535"/>
            <a:ext cx="1532298" cy="233612"/>
          </a:xfrm>
          <a:prstGeom prst="roundRect">
            <a:avLst/>
          </a:prstGeom>
          <a:solidFill>
            <a:srgbClr val="EEECE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a:solidFill>
                  <a:srgbClr val="99CC00"/>
                </a:solidFill>
              </a:rPr>
              <a:t>E 7 St &amp; Avenue A</a:t>
            </a:r>
          </a:p>
        </p:txBody>
      </p:sp>
      <p:sp>
        <p:nvSpPr>
          <p:cNvPr id="23" name="Rectangle: Rounded Corners 22">
            <a:extLst>
              <a:ext uri="{FF2B5EF4-FFF2-40B4-BE49-F238E27FC236}">
                <a16:creationId xmlns:a16="http://schemas.microsoft.com/office/drawing/2014/main" id="{4E1A1759-3876-524F-5A92-4C6E4E71B35D}"/>
              </a:ext>
            </a:extLst>
          </p:cNvPr>
          <p:cNvSpPr/>
          <p:nvPr/>
        </p:nvSpPr>
        <p:spPr>
          <a:xfrm>
            <a:off x="6304073" y="4407293"/>
            <a:ext cx="1697525" cy="238334"/>
          </a:xfrm>
          <a:prstGeom prst="roundRect">
            <a:avLst/>
          </a:prstGeom>
          <a:solidFill>
            <a:srgbClr val="EEECE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a:solidFill>
                  <a:schemeClr val="accent3">
                    <a:lumMod val="75000"/>
                  </a:schemeClr>
                </a:solidFill>
              </a:rPr>
              <a:t>E 24 St &amp; Park Ave S</a:t>
            </a:r>
            <a:endParaRPr lang="en-US" sz="1400" b="1">
              <a:solidFill>
                <a:srgbClr val="7030A0"/>
              </a:solidFill>
            </a:endParaRPr>
          </a:p>
        </p:txBody>
      </p:sp>
      <p:sp>
        <p:nvSpPr>
          <p:cNvPr id="24" name="Rectangle: Rounded Corners 23">
            <a:extLst>
              <a:ext uri="{FF2B5EF4-FFF2-40B4-BE49-F238E27FC236}">
                <a16:creationId xmlns:a16="http://schemas.microsoft.com/office/drawing/2014/main" id="{6B232641-4CCD-399F-245D-0608F1793B33}"/>
              </a:ext>
            </a:extLst>
          </p:cNvPr>
          <p:cNvSpPr/>
          <p:nvPr/>
        </p:nvSpPr>
        <p:spPr>
          <a:xfrm>
            <a:off x="3972549" y="3211908"/>
            <a:ext cx="1488309" cy="233612"/>
          </a:xfrm>
          <a:prstGeom prst="roundRect">
            <a:avLst/>
          </a:prstGeom>
          <a:solidFill>
            <a:srgbClr val="EEECE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a:solidFill>
                  <a:srgbClr val="FF5050"/>
                </a:solidFill>
              </a:rPr>
              <a:t>12 Ave &amp; W 40 St</a:t>
            </a:r>
            <a:endParaRPr lang="en-US" sz="1400" b="1">
              <a:solidFill>
                <a:srgbClr val="7030A0"/>
              </a:solidFill>
            </a:endParaRPr>
          </a:p>
        </p:txBody>
      </p:sp>
      <p:sp>
        <p:nvSpPr>
          <p:cNvPr id="25" name="Rectangle: Rounded Corners 24">
            <a:extLst>
              <a:ext uri="{FF2B5EF4-FFF2-40B4-BE49-F238E27FC236}">
                <a16:creationId xmlns:a16="http://schemas.microsoft.com/office/drawing/2014/main" id="{1455380F-F5C7-441A-340D-EF95D97E883B}"/>
              </a:ext>
            </a:extLst>
          </p:cNvPr>
          <p:cNvSpPr/>
          <p:nvPr/>
        </p:nvSpPr>
        <p:spPr>
          <a:xfrm>
            <a:off x="6590346" y="3331073"/>
            <a:ext cx="1838529" cy="233612"/>
          </a:xfrm>
          <a:prstGeom prst="roundRect">
            <a:avLst/>
          </a:prstGeom>
          <a:solidFill>
            <a:srgbClr val="EEECE1"/>
          </a:solidFill>
        </p:spPr>
        <p:style>
          <a:lnRef idx="1">
            <a:schemeClr val="accent1"/>
          </a:lnRef>
          <a:fillRef idx="3">
            <a:schemeClr val="accent1"/>
          </a:fillRef>
          <a:effectRef idx="2">
            <a:schemeClr val="accent1"/>
          </a:effectRef>
          <a:fontRef idx="minor">
            <a:schemeClr val="lt1"/>
          </a:fontRef>
        </p:style>
        <p:txBody>
          <a:bodyPr rtlCol="0" anchor="ctr"/>
          <a:lstStyle/>
          <a:p>
            <a:r>
              <a:rPr lang="en-US" sz="1400" b="1">
                <a:solidFill>
                  <a:srgbClr val="CC6600"/>
                </a:solidFill>
              </a:rPr>
              <a:t>Central Park S &amp; 6 Ave</a:t>
            </a:r>
            <a:endParaRPr lang="en-US" sz="1400" b="1">
              <a:solidFill>
                <a:srgbClr val="7030A0"/>
              </a:solidFill>
            </a:endParaRPr>
          </a:p>
        </p:txBody>
      </p:sp>
    </p:spTree>
    <p:extLst>
      <p:ext uri="{BB962C8B-B14F-4D97-AF65-F5344CB8AC3E}">
        <p14:creationId xmlns:p14="http://schemas.microsoft.com/office/powerpoint/2010/main" val="3303262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269" y="342877"/>
            <a:ext cx="5603461" cy="511658"/>
          </a:xfrm>
        </p:spPr>
        <p:txBody>
          <a:bodyPr>
            <a:noAutofit/>
          </a:bodyPr>
          <a:lstStyle/>
          <a:p>
            <a:r>
              <a:rPr lang="en-US" sz="3100" b="1"/>
              <a:t>Recommendation</a:t>
            </a:r>
            <a:endParaRPr lang="en-US" sz="3100" b="1">
              <a:cs typeface="Calibri"/>
            </a:endParaRPr>
          </a:p>
        </p:txBody>
      </p:sp>
      <p:sp>
        <p:nvSpPr>
          <p:cNvPr id="5" name="Slide Number Placeholder 1">
            <a:extLst>
              <a:ext uri="{FF2B5EF4-FFF2-40B4-BE49-F238E27FC236}">
                <a16:creationId xmlns:a16="http://schemas.microsoft.com/office/drawing/2014/main" id="{B7BA7127-C95A-4A31-A2AB-BFABF76C3677}"/>
              </a:ext>
            </a:extLst>
          </p:cNvPr>
          <p:cNvSpPr txBox="1">
            <a:spLocks/>
          </p:cNvSpPr>
          <p:nvPr/>
        </p:nvSpPr>
        <p:spPr>
          <a:xfrm>
            <a:off x="106218" y="6376555"/>
            <a:ext cx="521052" cy="365125"/>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a:solidFill>
                <a:schemeClr val="bg1"/>
              </a:solidFill>
              <a:cs typeface="Calibri"/>
            </a:endParaRPr>
          </a:p>
        </p:txBody>
      </p:sp>
      <p:graphicFrame>
        <p:nvGraphicFramePr>
          <p:cNvPr id="6" name="Table 6">
            <a:extLst>
              <a:ext uri="{FF2B5EF4-FFF2-40B4-BE49-F238E27FC236}">
                <a16:creationId xmlns:a16="http://schemas.microsoft.com/office/drawing/2014/main" id="{45D2B4A8-3E32-2212-7ADE-799EE85739AA}"/>
              </a:ext>
            </a:extLst>
          </p:cNvPr>
          <p:cNvGraphicFramePr>
            <a:graphicFrameLocks noGrp="1"/>
          </p:cNvGraphicFramePr>
          <p:nvPr>
            <p:extLst>
              <p:ext uri="{D42A27DB-BD31-4B8C-83A1-F6EECF244321}">
                <p14:modId xmlns:p14="http://schemas.microsoft.com/office/powerpoint/2010/main" val="4046269911"/>
              </p:ext>
            </p:extLst>
          </p:nvPr>
        </p:nvGraphicFramePr>
        <p:xfrm>
          <a:off x="627270" y="1065528"/>
          <a:ext cx="4831836" cy="3718560"/>
        </p:xfrm>
        <a:graphic>
          <a:graphicData uri="http://schemas.openxmlformats.org/drawingml/2006/table">
            <a:tbl>
              <a:tblPr firstRow="1" bandRow="1">
                <a:tableStyleId>{5C22544A-7EE6-4342-B048-85BDC9FD1C3A}</a:tableStyleId>
              </a:tblPr>
              <a:tblGrid>
                <a:gridCol w="1207959">
                  <a:extLst>
                    <a:ext uri="{9D8B030D-6E8A-4147-A177-3AD203B41FA5}">
                      <a16:colId xmlns:a16="http://schemas.microsoft.com/office/drawing/2014/main" val="3881449802"/>
                    </a:ext>
                  </a:extLst>
                </a:gridCol>
                <a:gridCol w="1054766">
                  <a:extLst>
                    <a:ext uri="{9D8B030D-6E8A-4147-A177-3AD203B41FA5}">
                      <a16:colId xmlns:a16="http://schemas.microsoft.com/office/drawing/2014/main" val="3943538914"/>
                    </a:ext>
                  </a:extLst>
                </a:gridCol>
                <a:gridCol w="1428465">
                  <a:extLst>
                    <a:ext uri="{9D8B030D-6E8A-4147-A177-3AD203B41FA5}">
                      <a16:colId xmlns:a16="http://schemas.microsoft.com/office/drawing/2014/main" val="604888004"/>
                    </a:ext>
                  </a:extLst>
                </a:gridCol>
                <a:gridCol w="1140646">
                  <a:extLst>
                    <a:ext uri="{9D8B030D-6E8A-4147-A177-3AD203B41FA5}">
                      <a16:colId xmlns:a16="http://schemas.microsoft.com/office/drawing/2014/main" val="623720378"/>
                    </a:ext>
                  </a:extLst>
                </a:gridCol>
              </a:tblGrid>
              <a:tr h="0">
                <a:tc>
                  <a:txBody>
                    <a:bodyPr/>
                    <a:lstStyle/>
                    <a:p>
                      <a:r>
                        <a:rPr lang="en-US" sz="1600">
                          <a:solidFill>
                            <a:schemeClr val="tx1"/>
                          </a:solidFill>
                        </a:rPr>
                        <a:t>Station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1600">
                          <a:solidFill>
                            <a:schemeClr val="tx1"/>
                          </a:solidFill>
                        </a:rPr>
                        <a:t>Station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1600">
                          <a:solidFill>
                            <a:schemeClr val="tx1"/>
                          </a:solidFill>
                        </a:rPr>
                        <a:t>Neighborhood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1600">
                          <a:solidFill>
                            <a:schemeClr val="tx1"/>
                          </a:solidFill>
                        </a:rPr>
                        <a:t>Initial Allocation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884485468"/>
                  </a:ext>
                </a:extLst>
              </a:tr>
              <a:tr h="494024">
                <a:tc>
                  <a:txBody>
                    <a:bodyPr/>
                    <a:lstStyle/>
                    <a:p>
                      <a:r>
                        <a:rPr lang="en-US" sz="1600">
                          <a:solidFill>
                            <a:schemeClr val="tx1"/>
                          </a:solidFill>
                        </a:rPr>
                        <a:t>432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E 7 St &amp; Avenue 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rPr>
                        <a:t>East Village</a:t>
                      </a:r>
                    </a:p>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493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52620821"/>
                  </a:ext>
                </a:extLst>
              </a:tr>
              <a:tr h="494024">
                <a:tc>
                  <a:txBody>
                    <a:bodyPr/>
                    <a:lstStyle/>
                    <a:p>
                      <a:r>
                        <a:rPr lang="en-US" sz="1600">
                          <a:solidFill>
                            <a:schemeClr val="tx1"/>
                          </a:solidFill>
                        </a:rPr>
                        <a:t>491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E 24 St &amp; Park Ave 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rPr>
                        <a:t>Midtown South Central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357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58714855"/>
                  </a:ext>
                </a:extLst>
              </a:tr>
              <a:tr h="494024">
                <a:tc>
                  <a:txBody>
                    <a:bodyPr/>
                    <a:lstStyle/>
                    <a:p>
                      <a:r>
                        <a:rPr lang="en-US" sz="1600">
                          <a:solidFill>
                            <a:schemeClr val="tx1"/>
                          </a:solidFill>
                        </a:rPr>
                        <a:t>514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12 Ave &amp; W 40 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solidFill>
                            <a:schemeClr val="tx1"/>
                          </a:solidFill>
                        </a:rPr>
                        <a:t>Hells Kitchen</a:t>
                      </a:r>
                    </a:p>
                    <a:p>
                      <a:endParaRPr lang="en-US" sz="16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538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060713946"/>
                  </a:ext>
                </a:extLst>
              </a:tr>
              <a:tr h="494024">
                <a:tc>
                  <a:txBody>
                    <a:bodyPr/>
                    <a:lstStyle/>
                    <a:p>
                      <a:r>
                        <a:rPr lang="en-US" sz="1600">
                          <a:solidFill>
                            <a:schemeClr val="tx1"/>
                          </a:solidFill>
                        </a:rPr>
                        <a:t>2006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Central Park S &amp; 6 Ave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Central Park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399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54267232"/>
                  </a:ext>
                </a:extLst>
              </a:tr>
              <a:tr h="494024">
                <a:tc>
                  <a:txBody>
                    <a:bodyPr/>
                    <a:lstStyle/>
                    <a:p>
                      <a:r>
                        <a:rPr lang="en-US" sz="1600">
                          <a:solidFill>
                            <a:schemeClr val="tx1"/>
                          </a:solidFill>
                        </a:rPr>
                        <a:t>3158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W 63 St &amp; Broadway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Lincoln Square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n-US" sz="1600">
                          <a:solidFill>
                            <a:schemeClr val="tx1"/>
                          </a:solidFill>
                        </a:rPr>
                        <a:t>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75496131"/>
                  </a:ext>
                </a:extLst>
              </a:tr>
            </a:tbl>
          </a:graphicData>
        </a:graphic>
      </p:graphicFrame>
      <p:sp>
        <p:nvSpPr>
          <p:cNvPr id="3" name="Content Placeholder 2"/>
          <p:cNvSpPr>
            <a:spLocks noGrp="1"/>
          </p:cNvSpPr>
          <p:nvPr>
            <p:ph idx="1"/>
          </p:nvPr>
        </p:nvSpPr>
        <p:spPr>
          <a:xfrm>
            <a:off x="106218" y="4995082"/>
            <a:ext cx="7660943" cy="1205890"/>
          </a:xfrm>
        </p:spPr>
        <p:txBody>
          <a:bodyPr vert="horz" lIns="91440" tIns="45720" rIns="91440" bIns="45720" rtlCol="0" anchor="t">
            <a:normAutofit/>
          </a:bodyPr>
          <a:lstStyle/>
          <a:p>
            <a:pPr>
              <a:buFont typeface="Wingdings" panose="05000000000000000000" pitchFamily="2" charset="2"/>
              <a:buChar char="ü"/>
            </a:pPr>
            <a:r>
              <a:rPr lang="en-US" sz="1600"/>
              <a:t>Overall bike allocation:</a:t>
            </a:r>
          </a:p>
          <a:p>
            <a:pPr lvl="1">
              <a:buFont typeface="Wingdings" panose="05000000000000000000" pitchFamily="2" charset="2"/>
              <a:buChar char="ü"/>
            </a:pPr>
            <a:r>
              <a:rPr lang="en-US" sz="1200"/>
              <a:t>Consider demand levels in each neighborhood and assign trucks to restock bikes based on neighborhood demand.</a:t>
            </a:r>
            <a:endParaRPr lang="en-US" sz="1200">
              <a:cs typeface="Calibri"/>
            </a:endParaRPr>
          </a:p>
          <a:p>
            <a:pPr lvl="1">
              <a:buFont typeface="Wingdings" panose="05000000000000000000" pitchFamily="2" charset="2"/>
              <a:buChar char="ü"/>
            </a:pPr>
            <a:r>
              <a:rPr lang="en-US" sz="1200"/>
              <a:t>Set number of bikes to be allocated to each neighborhood and adjust on Monthly basis according to Demand fluctuations.</a:t>
            </a:r>
            <a:endParaRPr lang="en-US" sz="1600"/>
          </a:p>
          <a:p>
            <a:pPr>
              <a:buFont typeface="Wingdings" panose="05000000000000000000" pitchFamily="2" charset="2"/>
              <a:buChar char="ü"/>
            </a:pPr>
            <a:endParaRPr lang="en-US" sz="1600"/>
          </a:p>
        </p:txBody>
      </p:sp>
      <p:sp>
        <p:nvSpPr>
          <p:cNvPr id="8" name="TextBox 7">
            <a:extLst>
              <a:ext uri="{FF2B5EF4-FFF2-40B4-BE49-F238E27FC236}">
                <a16:creationId xmlns:a16="http://schemas.microsoft.com/office/drawing/2014/main" id="{59CB369E-C3F5-94E4-8CB1-997D6396B8FD}"/>
              </a:ext>
            </a:extLst>
          </p:cNvPr>
          <p:cNvSpPr txBox="1"/>
          <p:nvPr/>
        </p:nvSpPr>
        <p:spPr>
          <a:xfrm>
            <a:off x="5597856" y="2269741"/>
            <a:ext cx="2458872" cy="1205889"/>
          </a:xfrm>
          <a:prstGeom prst="rect">
            <a:avLst/>
          </a:prstGeom>
          <a:solidFill>
            <a:schemeClr val="accent4">
              <a:lumMod val="20000"/>
              <a:lumOff val="80000"/>
            </a:schemeClr>
          </a:solidFill>
        </p:spPr>
        <p:txBody>
          <a:bodyPr wrap="square">
            <a:spAutoFit/>
          </a:bodyPr>
          <a:lstStyle/>
          <a:p>
            <a:pPr>
              <a:buFont typeface="Wingdings" panose="05000000000000000000" pitchFamily="2" charset="2"/>
              <a:buChar char="ü"/>
            </a:pPr>
            <a:r>
              <a:rPr lang="en-US" sz="1800"/>
              <a:t>Allocation of </a:t>
            </a:r>
            <a:r>
              <a:rPr lang="en-US" sz="1800" b="1"/>
              <a:t>2000</a:t>
            </a:r>
            <a:r>
              <a:rPr lang="en-US" sz="1800"/>
              <a:t> bikes in order to satisfy </a:t>
            </a:r>
            <a:r>
              <a:rPr lang="en-US" sz="1800" b="1"/>
              <a:t>3572</a:t>
            </a:r>
            <a:r>
              <a:rPr lang="en-US" sz="1800"/>
              <a:t> trips between these stations. </a:t>
            </a:r>
          </a:p>
        </p:txBody>
      </p:sp>
    </p:spTree>
    <p:extLst>
      <p:ext uri="{BB962C8B-B14F-4D97-AF65-F5344CB8AC3E}">
        <p14:creationId xmlns:p14="http://schemas.microsoft.com/office/powerpoint/2010/main" val="3803280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66100" cy="525462"/>
          </a:xfrm>
        </p:spPr>
        <p:txBody>
          <a:bodyPr>
            <a:normAutofit fontScale="90000"/>
          </a:bodyPr>
          <a:lstStyle/>
          <a:p>
            <a:r>
              <a:rPr lang="en-US" sz="3600" b="1"/>
              <a:t>Case Overview</a:t>
            </a:r>
            <a:r>
              <a:rPr lang="en-US" sz="3000" b="1"/>
              <a:t> </a:t>
            </a:r>
          </a:p>
        </p:txBody>
      </p:sp>
      <p:sp>
        <p:nvSpPr>
          <p:cNvPr id="3" name="Content Placeholder 2"/>
          <p:cNvSpPr>
            <a:spLocks noGrp="1"/>
          </p:cNvSpPr>
          <p:nvPr>
            <p:ph idx="1"/>
          </p:nvPr>
        </p:nvSpPr>
        <p:spPr>
          <a:xfrm>
            <a:off x="457200" y="758826"/>
            <a:ext cx="8229600" cy="5340348"/>
          </a:xfrm>
        </p:spPr>
        <p:txBody>
          <a:bodyPr vert="horz" lIns="91440" tIns="45720" rIns="91440" bIns="45720" rtlCol="0" anchor="t">
            <a:normAutofit fontScale="85000" lnSpcReduction="20000"/>
          </a:bodyPr>
          <a:lstStyle/>
          <a:p>
            <a:pPr marL="0" indent="0">
              <a:buNone/>
            </a:pPr>
            <a:r>
              <a:rPr lang="en-US" sz="2400" b="1" i="1"/>
              <a:t>What is Citi Bike? </a:t>
            </a:r>
          </a:p>
          <a:p>
            <a:pPr>
              <a:buFontTx/>
              <a:buChar char="-"/>
            </a:pPr>
            <a:r>
              <a:rPr lang="en-US" sz="2400" i="1"/>
              <a:t>Bike share system</a:t>
            </a:r>
            <a:endParaRPr lang="en-US" sz="2400" i="1">
              <a:cs typeface="Calibri"/>
            </a:endParaRPr>
          </a:p>
          <a:p>
            <a:pPr>
              <a:buFontTx/>
              <a:buChar char="-"/>
            </a:pPr>
            <a:r>
              <a:rPr lang="en-US" sz="2400" i="1"/>
              <a:t>Offers: single rides, day pass, and memberships (NYC only)</a:t>
            </a:r>
            <a:endParaRPr lang="en-US" sz="2400" i="1">
              <a:cs typeface="Calibri"/>
            </a:endParaRPr>
          </a:p>
          <a:p>
            <a:pPr>
              <a:buFontTx/>
              <a:buChar char="-"/>
            </a:pPr>
            <a:r>
              <a:rPr lang="en-US" sz="2400" b="1" i="1"/>
              <a:t>25,000 bikes</a:t>
            </a:r>
            <a:r>
              <a:rPr lang="en-US" sz="2400" i="1"/>
              <a:t> in over </a:t>
            </a:r>
            <a:r>
              <a:rPr lang="en-US" sz="2400" b="1" i="1"/>
              <a:t>1,500 stations</a:t>
            </a:r>
            <a:r>
              <a:rPr lang="en-US" sz="2400" i="1"/>
              <a:t> located across:</a:t>
            </a:r>
            <a:endParaRPr lang="en-US" sz="2400" i="1">
              <a:cs typeface="Calibri"/>
            </a:endParaRPr>
          </a:p>
          <a:p>
            <a:pPr lvl="1">
              <a:buFontTx/>
              <a:buChar char="-"/>
            </a:pPr>
            <a:r>
              <a:rPr lang="en-US" sz="2000" i="1"/>
              <a:t>Manhattan, Brooklyn, Queens, the Bronx, Jersey City, Hoboken</a:t>
            </a:r>
            <a:endParaRPr lang="en-US" sz="2000" i="1">
              <a:cs typeface="Calibri"/>
            </a:endParaRPr>
          </a:p>
          <a:p>
            <a:pPr marL="0" indent="0">
              <a:buNone/>
            </a:pPr>
            <a:endParaRPr lang="en-US" sz="2400" b="1" i="1"/>
          </a:p>
          <a:p>
            <a:pPr marL="0" indent="0">
              <a:buNone/>
            </a:pPr>
            <a:r>
              <a:rPr lang="en-US" sz="2400" i="1"/>
              <a:t>Problem? </a:t>
            </a:r>
            <a:r>
              <a:rPr lang="en-US" sz="2400" b="1" i="1"/>
              <a:t>Imbalanced stations &gt; revenue loss, high logistic costs </a:t>
            </a:r>
            <a:endParaRPr lang="en-US" sz="2400" b="1" i="1">
              <a:cs typeface="Calibri"/>
            </a:endParaRPr>
          </a:p>
          <a:p>
            <a:pPr marL="0" indent="0">
              <a:buNone/>
            </a:pPr>
            <a:endParaRPr lang="en-US" sz="2400" b="1" i="1"/>
          </a:p>
          <a:p>
            <a:pPr marL="0" indent="0">
              <a:buNone/>
            </a:pPr>
            <a:r>
              <a:rPr lang="en-US" sz="2400" b="1" i="1"/>
              <a:t>Data: NYC Citi Bike </a:t>
            </a:r>
            <a:endParaRPr lang="en-US" sz="2400" b="1" i="1">
              <a:cs typeface="Calibri"/>
            </a:endParaRPr>
          </a:p>
          <a:p>
            <a:r>
              <a:rPr lang="en-US" sz="2400" b="1" i="1"/>
              <a:t>Objective:</a:t>
            </a:r>
            <a:endParaRPr lang="en-US" sz="2400"/>
          </a:p>
          <a:p>
            <a:pPr>
              <a:buFont typeface="Wingdings"/>
              <a:buChar char="Ø"/>
            </a:pPr>
            <a:r>
              <a:rPr lang="en-US" sz="2400"/>
              <a:t>Determine the </a:t>
            </a:r>
            <a:r>
              <a:rPr lang="en-US" sz="2400" b="1" i="1"/>
              <a:t>optimal number of bikes</a:t>
            </a:r>
            <a:r>
              <a:rPr lang="en-US" sz="2400"/>
              <a:t> to allocate to each station at the beginning of the day to </a:t>
            </a:r>
            <a:r>
              <a:rPr lang="en-US" sz="2400" b="1" i="1"/>
              <a:t>maximize the number of daily trips</a:t>
            </a:r>
            <a:endParaRPr lang="en-US" sz="2400" b="1" i="1">
              <a:cs typeface="Calibri"/>
            </a:endParaRPr>
          </a:p>
          <a:p>
            <a:r>
              <a:rPr lang="en-US" sz="2400" b="1" i="1">
                <a:cs typeface="Calibri"/>
              </a:rPr>
              <a:t>Questions:</a:t>
            </a:r>
          </a:p>
          <a:p>
            <a:pPr marL="457200" indent="-457200">
              <a:buFont typeface="Wingdings"/>
              <a:buChar char="Ø"/>
            </a:pPr>
            <a:r>
              <a:rPr lang="en-US" sz="2400">
                <a:cs typeface="Calibri"/>
              </a:rPr>
              <a:t>Each day (during Morning and Evening), how many trips are made between the stations?</a:t>
            </a:r>
          </a:p>
          <a:p>
            <a:pPr marL="457200" indent="-457200">
              <a:buFont typeface="Wingdings"/>
              <a:buChar char="Ø"/>
            </a:pPr>
            <a:r>
              <a:rPr lang="en-US" sz="2400">
                <a:cs typeface="Calibri"/>
              </a:rPr>
              <a:t>Is the demand constant throughout the year or which factors affect it? </a:t>
            </a:r>
          </a:p>
          <a:p>
            <a:pPr marL="457200" indent="-457200">
              <a:buFont typeface="Wingdings"/>
              <a:buChar char="Ø"/>
            </a:pPr>
            <a:r>
              <a:rPr lang="en-US" sz="2400">
                <a:cs typeface="Calibri"/>
              </a:rPr>
              <a:t>How many bikes should we deploy at each selected station to maximize number of trips?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78800" cy="550862"/>
          </a:xfrm>
        </p:spPr>
        <p:txBody>
          <a:bodyPr>
            <a:normAutofit fontScale="90000"/>
          </a:bodyPr>
          <a:lstStyle/>
          <a:p>
            <a:r>
              <a:rPr lang="en-US" sz="3600" b="1"/>
              <a:t>NY Citi Bike Data</a:t>
            </a:r>
            <a:r>
              <a:rPr lang="en-US" sz="2800"/>
              <a:t> </a:t>
            </a:r>
          </a:p>
        </p:txBody>
      </p:sp>
      <p:sp>
        <p:nvSpPr>
          <p:cNvPr id="3" name="Content Placeholder 2"/>
          <p:cNvSpPr>
            <a:spLocks noGrp="1"/>
          </p:cNvSpPr>
          <p:nvPr>
            <p:ph idx="1"/>
          </p:nvPr>
        </p:nvSpPr>
        <p:spPr>
          <a:xfrm>
            <a:off x="419100" y="849997"/>
            <a:ext cx="8305800" cy="1600130"/>
          </a:xfrm>
        </p:spPr>
        <p:txBody>
          <a:bodyPr vert="horz" lIns="91440" tIns="45720" rIns="91440" bIns="45720" rtlCol="0" anchor="t">
            <a:normAutofit fontScale="92500" lnSpcReduction="20000"/>
          </a:bodyPr>
          <a:lstStyle/>
          <a:p>
            <a:r>
              <a:rPr lang="en-US" sz="1800"/>
              <a:t>Overall: 31,414 observation with 25 variables</a:t>
            </a:r>
          </a:p>
          <a:p>
            <a:r>
              <a:rPr lang="en-US" sz="1800"/>
              <a:t>Data considers demand based on day of week, month, income, weather factors, location, distance. </a:t>
            </a:r>
          </a:p>
          <a:p>
            <a:r>
              <a:rPr lang="en-US" sz="1800"/>
              <a:t>June 1</a:t>
            </a:r>
            <a:r>
              <a:rPr lang="en-US" sz="1800" baseline="30000"/>
              <a:t>st</a:t>
            </a:r>
            <a:r>
              <a:rPr lang="en-US" sz="1800"/>
              <a:t>, 2017 to May 31</a:t>
            </a:r>
            <a:r>
              <a:rPr lang="en-US" sz="1800" baseline="30000"/>
              <a:t>st</a:t>
            </a:r>
            <a:r>
              <a:rPr lang="en-US" sz="1800"/>
              <a:t>, 2018</a:t>
            </a:r>
          </a:p>
          <a:p>
            <a:r>
              <a:rPr lang="en-US" sz="1800"/>
              <a:t>Demand fluctuates depending on the month and day of week. </a:t>
            </a:r>
          </a:p>
          <a:p>
            <a:r>
              <a:rPr lang="en-US" sz="1800">
                <a:cs typeface="Calibri"/>
              </a:rPr>
              <a:t>"Demand" is the Response.</a:t>
            </a:r>
          </a:p>
        </p:txBody>
      </p:sp>
      <p:pic>
        <p:nvPicPr>
          <p:cNvPr id="9" name="Picture 8">
            <a:extLst>
              <a:ext uri="{FF2B5EF4-FFF2-40B4-BE49-F238E27FC236}">
                <a16:creationId xmlns:a16="http://schemas.microsoft.com/office/drawing/2014/main" id="{5B40257A-40F9-92D9-8591-88665E3A57DD}"/>
              </a:ext>
            </a:extLst>
          </p:cNvPr>
          <p:cNvPicPr>
            <a:picLocks noChangeAspect="1"/>
          </p:cNvPicPr>
          <p:nvPr/>
        </p:nvPicPr>
        <p:blipFill rotWithShape="1">
          <a:blip r:embed="rId2"/>
          <a:srcRect l="-1" r="35577" b="2763"/>
          <a:stretch/>
        </p:blipFill>
        <p:spPr>
          <a:xfrm>
            <a:off x="331681" y="2524394"/>
            <a:ext cx="2375745" cy="904606"/>
          </a:xfrm>
          <a:prstGeom prst="rect">
            <a:avLst/>
          </a:prstGeom>
        </p:spPr>
      </p:pic>
      <p:pic>
        <p:nvPicPr>
          <p:cNvPr id="12" name="Picture 9" descr="Chart, bar chart&#10;&#10;Description automatically generated">
            <a:extLst>
              <a:ext uri="{FF2B5EF4-FFF2-40B4-BE49-F238E27FC236}">
                <a16:creationId xmlns:a16="http://schemas.microsoft.com/office/drawing/2014/main" id="{8C22DBC0-8E47-3166-8CBF-EA6FF23AAB62}"/>
              </a:ext>
            </a:extLst>
          </p:cNvPr>
          <p:cNvPicPr>
            <a:picLocks noChangeAspect="1"/>
          </p:cNvPicPr>
          <p:nvPr/>
        </p:nvPicPr>
        <p:blipFill>
          <a:blip r:embed="rId3"/>
          <a:stretch>
            <a:fillRect/>
          </a:stretch>
        </p:blipFill>
        <p:spPr>
          <a:xfrm>
            <a:off x="4206105" y="2298782"/>
            <a:ext cx="4606214" cy="3877398"/>
          </a:xfrm>
          <a:prstGeom prst="rect">
            <a:avLst/>
          </a:prstGeom>
        </p:spPr>
      </p:pic>
      <p:sp>
        <p:nvSpPr>
          <p:cNvPr id="15" name="TextBox 14">
            <a:extLst>
              <a:ext uri="{FF2B5EF4-FFF2-40B4-BE49-F238E27FC236}">
                <a16:creationId xmlns:a16="http://schemas.microsoft.com/office/drawing/2014/main" id="{0A5894A6-8807-B00F-2A1E-321462916142}"/>
              </a:ext>
            </a:extLst>
          </p:cNvPr>
          <p:cNvSpPr txBox="1"/>
          <p:nvPr/>
        </p:nvSpPr>
        <p:spPr>
          <a:xfrm>
            <a:off x="4654842" y="5737008"/>
            <a:ext cx="3383722" cy="246221"/>
          </a:xfrm>
          <a:prstGeom prst="rect">
            <a:avLst/>
          </a:prstGeom>
          <a:noFill/>
        </p:spPr>
        <p:txBody>
          <a:bodyPr wrap="square" rtlCol="0">
            <a:spAutoFit/>
          </a:bodyPr>
          <a:lstStyle/>
          <a:p>
            <a:r>
              <a:rPr lang="en-US" sz="1000"/>
              <a:t>1       2        3        4        5       6        7       8         9     10      11    12</a:t>
            </a:r>
          </a:p>
        </p:txBody>
      </p:sp>
      <p:pic>
        <p:nvPicPr>
          <p:cNvPr id="16" name="Picture 12" descr="Table&#10;&#10;Description automatically generated">
            <a:extLst>
              <a:ext uri="{FF2B5EF4-FFF2-40B4-BE49-F238E27FC236}">
                <a16:creationId xmlns:a16="http://schemas.microsoft.com/office/drawing/2014/main" id="{B35CACFF-6808-4D98-2908-F1F3FF65E886}"/>
              </a:ext>
            </a:extLst>
          </p:cNvPr>
          <p:cNvPicPr>
            <a:picLocks noChangeAspect="1"/>
          </p:cNvPicPr>
          <p:nvPr/>
        </p:nvPicPr>
        <p:blipFill rotWithShape="1">
          <a:blip r:embed="rId4"/>
          <a:srcRect t="6705"/>
          <a:stretch/>
        </p:blipFill>
        <p:spPr>
          <a:xfrm>
            <a:off x="419099" y="3773054"/>
            <a:ext cx="3331265" cy="2281971"/>
          </a:xfrm>
          <a:prstGeom prst="rect">
            <a:avLst/>
          </a:prstGeom>
        </p:spPr>
      </p:pic>
      <p:sp>
        <p:nvSpPr>
          <p:cNvPr id="10" name="Rectangle: Rounded Corners 9">
            <a:extLst>
              <a:ext uri="{FF2B5EF4-FFF2-40B4-BE49-F238E27FC236}">
                <a16:creationId xmlns:a16="http://schemas.microsoft.com/office/drawing/2014/main" id="{A08B4A1A-ED10-AB7C-A568-C95A7927C9EC}"/>
              </a:ext>
            </a:extLst>
          </p:cNvPr>
          <p:cNvSpPr/>
          <p:nvPr/>
        </p:nvSpPr>
        <p:spPr>
          <a:xfrm>
            <a:off x="311727" y="4596277"/>
            <a:ext cx="2073664" cy="155650"/>
          </a:xfrm>
          <a:prstGeom prst="roundRect">
            <a:avLst/>
          </a:prstGeom>
          <a:noFill/>
          <a:ln w="1905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4CE9C40-A92A-B90F-9776-F46D0806955A}"/>
              </a:ext>
            </a:extLst>
          </p:cNvPr>
          <p:cNvSpPr/>
          <p:nvPr/>
        </p:nvSpPr>
        <p:spPr>
          <a:xfrm>
            <a:off x="313940" y="5283184"/>
            <a:ext cx="2073664" cy="155650"/>
          </a:xfrm>
          <a:prstGeom prst="roundRect">
            <a:avLst/>
          </a:prstGeom>
          <a:noFill/>
          <a:ln w="1905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B156BD-17E8-F367-4D93-5E565BF20CC5}"/>
              </a:ext>
            </a:extLst>
          </p:cNvPr>
          <p:cNvSpPr/>
          <p:nvPr/>
        </p:nvSpPr>
        <p:spPr>
          <a:xfrm>
            <a:off x="300687" y="4037486"/>
            <a:ext cx="2073664" cy="155650"/>
          </a:xfrm>
          <a:prstGeom prst="roundRect">
            <a:avLst/>
          </a:prstGeom>
          <a:noFill/>
          <a:ln w="19050">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8FED9FCD-46BF-1992-2243-40B1794EDC21}"/>
              </a:ext>
            </a:extLst>
          </p:cNvPr>
          <p:cNvSpPr/>
          <p:nvPr/>
        </p:nvSpPr>
        <p:spPr>
          <a:xfrm>
            <a:off x="298476" y="4189886"/>
            <a:ext cx="2073664" cy="155650"/>
          </a:xfrm>
          <a:prstGeom prst="roundRect">
            <a:avLst/>
          </a:prstGeom>
          <a:noFill/>
          <a:ln w="19050">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7629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92E569B1-E16F-79A3-B88F-D5544316F203}"/>
              </a:ext>
            </a:extLst>
          </p:cNvPr>
          <p:cNvPicPr>
            <a:picLocks noGrp="1" noChangeAspect="1"/>
          </p:cNvPicPr>
          <p:nvPr>
            <p:ph idx="1"/>
          </p:nvPr>
        </p:nvPicPr>
        <p:blipFill>
          <a:blip r:embed="rId2"/>
          <a:stretch>
            <a:fillRect/>
          </a:stretch>
        </p:blipFill>
        <p:spPr>
          <a:xfrm>
            <a:off x="272601" y="505596"/>
            <a:ext cx="3849023" cy="3246884"/>
          </a:xfrm>
        </p:spPr>
      </p:pic>
      <p:pic>
        <p:nvPicPr>
          <p:cNvPr id="8" name="Picture 8" descr="Chart, bar chart&#10;&#10;Description automatically generated">
            <a:extLst>
              <a:ext uri="{FF2B5EF4-FFF2-40B4-BE49-F238E27FC236}">
                <a16:creationId xmlns:a16="http://schemas.microsoft.com/office/drawing/2014/main" id="{794D502D-3A30-4BC9-369E-B9E112FA1231}"/>
              </a:ext>
            </a:extLst>
          </p:cNvPr>
          <p:cNvPicPr>
            <a:picLocks noChangeAspect="1"/>
          </p:cNvPicPr>
          <p:nvPr/>
        </p:nvPicPr>
        <p:blipFill>
          <a:blip r:embed="rId3"/>
          <a:stretch>
            <a:fillRect/>
          </a:stretch>
        </p:blipFill>
        <p:spPr>
          <a:xfrm>
            <a:off x="4572000" y="591651"/>
            <a:ext cx="3526383" cy="2973826"/>
          </a:xfrm>
          <a:prstGeom prst="rect">
            <a:avLst/>
          </a:prstGeom>
        </p:spPr>
      </p:pic>
      <p:pic>
        <p:nvPicPr>
          <p:cNvPr id="11" name="Picture 8" descr="Chart, bar chart&#10;&#10;Description automatically generated">
            <a:extLst>
              <a:ext uri="{FF2B5EF4-FFF2-40B4-BE49-F238E27FC236}">
                <a16:creationId xmlns:a16="http://schemas.microsoft.com/office/drawing/2014/main" id="{63B4028E-4AC7-7F3D-C126-386743806A48}"/>
              </a:ext>
            </a:extLst>
          </p:cNvPr>
          <p:cNvPicPr>
            <a:picLocks noChangeAspect="1"/>
          </p:cNvPicPr>
          <p:nvPr/>
        </p:nvPicPr>
        <p:blipFill rotWithShape="1">
          <a:blip r:embed="rId4"/>
          <a:srcRect t="2551" b="5838"/>
          <a:stretch/>
        </p:blipFill>
        <p:spPr>
          <a:xfrm>
            <a:off x="718426" y="3896961"/>
            <a:ext cx="2726032" cy="2377097"/>
          </a:xfrm>
          <a:prstGeom prst="rect">
            <a:avLst/>
          </a:prstGeom>
        </p:spPr>
      </p:pic>
      <p:sp>
        <p:nvSpPr>
          <p:cNvPr id="13" name="TextBox 12">
            <a:extLst>
              <a:ext uri="{FF2B5EF4-FFF2-40B4-BE49-F238E27FC236}">
                <a16:creationId xmlns:a16="http://schemas.microsoft.com/office/drawing/2014/main" id="{C1D45A9B-2C3A-A547-1BF0-77BFF36DADFD}"/>
              </a:ext>
            </a:extLst>
          </p:cNvPr>
          <p:cNvSpPr txBox="1"/>
          <p:nvPr/>
        </p:nvSpPr>
        <p:spPr>
          <a:xfrm>
            <a:off x="4424917" y="3898882"/>
            <a:ext cx="1861268" cy="1384995"/>
          </a:xfrm>
          <a:prstGeom prst="rect">
            <a:avLst/>
          </a:prstGeom>
          <a:noFill/>
        </p:spPr>
        <p:txBody>
          <a:bodyPr wrap="square">
            <a:spAutoFit/>
          </a:bodyPr>
          <a:lstStyle/>
          <a:p>
            <a:r>
              <a:rPr lang="en-US" sz="1400" b="1">
                <a:ea typeface="+mn-lt"/>
                <a:cs typeface="+mn-lt"/>
              </a:rPr>
              <a:t>Overall highest demand</a:t>
            </a:r>
            <a:endParaRPr lang="en-US" sz="1400">
              <a:ea typeface="+mn-lt"/>
              <a:cs typeface="+mn-lt"/>
            </a:endParaRPr>
          </a:p>
          <a:p>
            <a:r>
              <a:rPr lang="en-US" sz="1400" i="1">
                <a:ea typeface="+mn-lt"/>
                <a:cs typeface="+mn-lt"/>
              </a:rPr>
              <a:t>Week:</a:t>
            </a:r>
          </a:p>
          <a:p>
            <a:r>
              <a:rPr lang="en-US" sz="1400" b="1">
                <a:solidFill>
                  <a:srgbClr val="00CC99"/>
                </a:solidFill>
                <a:ea typeface="+mn-lt"/>
                <a:cs typeface="+mn-lt"/>
              </a:rPr>
              <a:t>Thursday daytime</a:t>
            </a:r>
          </a:p>
          <a:p>
            <a:r>
              <a:rPr lang="en-US" sz="1400" b="1">
                <a:solidFill>
                  <a:srgbClr val="00B050"/>
                </a:solidFill>
                <a:ea typeface="+mn-lt"/>
                <a:cs typeface="+mn-lt"/>
              </a:rPr>
              <a:t>Wednesday evening</a:t>
            </a:r>
          </a:p>
          <a:p>
            <a:r>
              <a:rPr lang="en-US" sz="1400" b="1">
                <a:solidFill>
                  <a:srgbClr val="00B0F0"/>
                </a:solidFill>
                <a:ea typeface="+mn-lt"/>
                <a:cs typeface="+mn-lt"/>
              </a:rPr>
              <a:t>Friday evening</a:t>
            </a:r>
          </a:p>
        </p:txBody>
      </p:sp>
      <p:sp>
        <p:nvSpPr>
          <p:cNvPr id="15" name="TextBox 14">
            <a:extLst>
              <a:ext uri="{FF2B5EF4-FFF2-40B4-BE49-F238E27FC236}">
                <a16:creationId xmlns:a16="http://schemas.microsoft.com/office/drawing/2014/main" id="{B5C0B3BC-8305-AAAE-3587-0424AB33B472}"/>
              </a:ext>
            </a:extLst>
          </p:cNvPr>
          <p:cNvSpPr txBox="1"/>
          <p:nvPr/>
        </p:nvSpPr>
        <p:spPr>
          <a:xfrm>
            <a:off x="6284986" y="3893367"/>
            <a:ext cx="1822260" cy="1384995"/>
          </a:xfrm>
          <a:prstGeom prst="rect">
            <a:avLst/>
          </a:prstGeom>
          <a:noFill/>
        </p:spPr>
        <p:txBody>
          <a:bodyPr wrap="square" lIns="91440" tIns="45720" rIns="91440" bIns="45720" anchor="t">
            <a:spAutoFit/>
          </a:bodyPr>
          <a:lstStyle/>
          <a:p>
            <a:r>
              <a:rPr lang="en-US" sz="1400" b="1">
                <a:solidFill>
                  <a:schemeClr val="bg2">
                    <a:lumMod val="10000"/>
                  </a:schemeClr>
                </a:solidFill>
                <a:ea typeface="+mn-lt"/>
                <a:cs typeface="+mn-lt"/>
              </a:rPr>
              <a:t>Overall highest demand</a:t>
            </a:r>
            <a:endParaRPr lang="en-US" sz="1400" i="1">
              <a:solidFill>
                <a:schemeClr val="bg2">
                  <a:lumMod val="10000"/>
                </a:schemeClr>
              </a:solidFill>
              <a:ea typeface="+mn-lt"/>
              <a:cs typeface="+mn-lt"/>
            </a:endParaRPr>
          </a:p>
          <a:p>
            <a:r>
              <a:rPr lang="en-US" sz="1400" i="1">
                <a:ea typeface="+mn-lt"/>
                <a:cs typeface="+mn-lt"/>
              </a:rPr>
              <a:t>Month:</a:t>
            </a:r>
            <a:endParaRPr lang="en-US" sz="1400">
              <a:ea typeface="+mn-lt"/>
              <a:cs typeface="+mn-lt"/>
            </a:endParaRPr>
          </a:p>
          <a:p>
            <a:r>
              <a:rPr lang="en-US" sz="1400" b="1">
                <a:solidFill>
                  <a:srgbClr val="33CCCC"/>
                </a:solidFill>
                <a:ea typeface="+mn-lt"/>
                <a:cs typeface="+mn-lt"/>
              </a:rPr>
              <a:t>May – 3554</a:t>
            </a:r>
          </a:p>
          <a:p>
            <a:r>
              <a:rPr lang="en-US" sz="1400" b="1">
                <a:solidFill>
                  <a:srgbClr val="FF6699"/>
                </a:solidFill>
                <a:ea typeface="+mn-lt"/>
                <a:cs typeface="+mn-lt"/>
              </a:rPr>
              <a:t>October – 3492</a:t>
            </a:r>
          </a:p>
          <a:p>
            <a:r>
              <a:rPr lang="en-US" sz="1400" b="1">
                <a:ea typeface="+mn-lt"/>
                <a:cs typeface="+mn-lt"/>
              </a:rPr>
              <a:t>September - 3408</a:t>
            </a:r>
          </a:p>
        </p:txBody>
      </p:sp>
      <p:sp>
        <p:nvSpPr>
          <p:cNvPr id="17" name="TextBox 16">
            <a:extLst>
              <a:ext uri="{FF2B5EF4-FFF2-40B4-BE49-F238E27FC236}">
                <a16:creationId xmlns:a16="http://schemas.microsoft.com/office/drawing/2014/main" id="{543B5278-B165-ECA6-83AB-13E8A97B5490}"/>
              </a:ext>
            </a:extLst>
          </p:cNvPr>
          <p:cNvSpPr txBox="1"/>
          <p:nvPr/>
        </p:nvSpPr>
        <p:spPr>
          <a:xfrm>
            <a:off x="524901" y="59319"/>
            <a:ext cx="7085650" cy="369332"/>
          </a:xfrm>
          <a:prstGeom prst="rect">
            <a:avLst/>
          </a:prstGeom>
          <a:noFill/>
        </p:spPr>
        <p:txBody>
          <a:bodyPr wrap="square">
            <a:spAutoFit/>
          </a:bodyPr>
          <a:lstStyle/>
          <a:p>
            <a:r>
              <a:rPr lang="en-US" b="1">
                <a:ea typeface="+mn-lt"/>
                <a:cs typeface="+mn-lt"/>
              </a:rPr>
              <a:t>Demand distribution based on days of the week, time, and month</a:t>
            </a:r>
          </a:p>
        </p:txBody>
      </p:sp>
      <p:sp>
        <p:nvSpPr>
          <p:cNvPr id="2" name="TextBox 1">
            <a:extLst>
              <a:ext uri="{FF2B5EF4-FFF2-40B4-BE49-F238E27FC236}">
                <a16:creationId xmlns:a16="http://schemas.microsoft.com/office/drawing/2014/main" id="{FC613AA4-221E-39FE-83CF-D2B2C0B0219B}"/>
              </a:ext>
            </a:extLst>
          </p:cNvPr>
          <p:cNvSpPr txBox="1"/>
          <p:nvPr/>
        </p:nvSpPr>
        <p:spPr>
          <a:xfrm>
            <a:off x="4494016" y="5603205"/>
            <a:ext cx="44449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Descriptive Analysis and Visualization </a:t>
            </a:r>
            <a:endParaRPr lang="en-US" sz="2000" b="1"/>
          </a:p>
        </p:txBody>
      </p:sp>
      <p:pic>
        <p:nvPicPr>
          <p:cNvPr id="3" name="Graphic 3" descr="Bar chart with solid fill">
            <a:extLst>
              <a:ext uri="{FF2B5EF4-FFF2-40B4-BE49-F238E27FC236}">
                <a16:creationId xmlns:a16="http://schemas.microsoft.com/office/drawing/2014/main" id="{AB6EA390-8F29-62CE-5D29-4EB7420B80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00553" y="5363819"/>
            <a:ext cx="752741" cy="770328"/>
          </a:xfrm>
          <a:prstGeom prst="rect">
            <a:avLst/>
          </a:prstGeom>
        </p:spPr>
      </p:pic>
    </p:spTree>
    <p:extLst>
      <p:ext uri="{BB962C8B-B14F-4D97-AF65-F5344CB8AC3E}">
        <p14:creationId xmlns:p14="http://schemas.microsoft.com/office/powerpoint/2010/main" val="318806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A9CED01-2874-AE06-01E1-0A44E3C71D6C}"/>
              </a:ext>
            </a:extLst>
          </p:cNvPr>
          <p:cNvSpPr txBox="1"/>
          <p:nvPr/>
        </p:nvSpPr>
        <p:spPr>
          <a:xfrm>
            <a:off x="195065" y="108773"/>
            <a:ext cx="6495390" cy="369332"/>
          </a:xfrm>
          <a:prstGeom prst="rect">
            <a:avLst/>
          </a:prstGeom>
          <a:noFill/>
        </p:spPr>
        <p:txBody>
          <a:bodyPr wrap="square" lIns="91440" tIns="45720" rIns="91440" bIns="45720" anchor="t">
            <a:spAutoFit/>
          </a:bodyPr>
          <a:lstStyle/>
          <a:p>
            <a:r>
              <a:rPr lang="en-US">
                <a:ea typeface="+mn-lt"/>
                <a:cs typeface="+mn-lt"/>
              </a:rPr>
              <a:t>Daytime and Evening Demand based on </a:t>
            </a:r>
            <a:r>
              <a:rPr lang="en-US" b="1">
                <a:ea typeface="+mn-lt"/>
                <a:cs typeface="+mn-lt"/>
              </a:rPr>
              <a:t>Start</a:t>
            </a:r>
            <a:r>
              <a:rPr lang="en-US">
                <a:ea typeface="+mn-lt"/>
                <a:cs typeface="+mn-lt"/>
              </a:rPr>
              <a:t> Per Capita </a:t>
            </a:r>
            <a:r>
              <a:rPr lang="en-US" b="1">
                <a:ea typeface="+mn-lt"/>
                <a:cs typeface="+mn-lt"/>
              </a:rPr>
              <a:t>Income</a:t>
            </a:r>
            <a:endParaRPr lang="en-US" b="1"/>
          </a:p>
        </p:txBody>
      </p:sp>
      <p:pic>
        <p:nvPicPr>
          <p:cNvPr id="16" name="Picture 15" descr="Chart, histogram&#10;&#10;Description automatically generated">
            <a:extLst>
              <a:ext uri="{FF2B5EF4-FFF2-40B4-BE49-F238E27FC236}">
                <a16:creationId xmlns:a16="http://schemas.microsoft.com/office/drawing/2014/main" id="{7483F027-5FB6-0793-453B-DCD0DA3558EE}"/>
              </a:ext>
            </a:extLst>
          </p:cNvPr>
          <p:cNvPicPr>
            <a:picLocks noChangeAspect="1"/>
          </p:cNvPicPr>
          <p:nvPr/>
        </p:nvPicPr>
        <p:blipFill>
          <a:blip r:embed="rId2"/>
          <a:stretch>
            <a:fillRect/>
          </a:stretch>
        </p:blipFill>
        <p:spPr>
          <a:xfrm>
            <a:off x="714797" y="455140"/>
            <a:ext cx="3484251" cy="2680956"/>
          </a:xfrm>
          <a:prstGeom prst="rect">
            <a:avLst/>
          </a:prstGeom>
        </p:spPr>
      </p:pic>
      <p:pic>
        <p:nvPicPr>
          <p:cNvPr id="18" name="Picture 17" descr="Chart, histogram&#10;&#10;Description automatically generated">
            <a:extLst>
              <a:ext uri="{FF2B5EF4-FFF2-40B4-BE49-F238E27FC236}">
                <a16:creationId xmlns:a16="http://schemas.microsoft.com/office/drawing/2014/main" id="{983D5A2E-E40C-9470-12A5-3B8CB05C667C}"/>
              </a:ext>
            </a:extLst>
          </p:cNvPr>
          <p:cNvPicPr>
            <a:picLocks noChangeAspect="1"/>
          </p:cNvPicPr>
          <p:nvPr/>
        </p:nvPicPr>
        <p:blipFill>
          <a:blip r:embed="rId3"/>
          <a:stretch>
            <a:fillRect/>
          </a:stretch>
        </p:blipFill>
        <p:spPr>
          <a:xfrm>
            <a:off x="545401" y="3472693"/>
            <a:ext cx="3823041" cy="2846051"/>
          </a:xfrm>
          <a:prstGeom prst="rect">
            <a:avLst/>
          </a:prstGeom>
        </p:spPr>
      </p:pic>
      <p:pic>
        <p:nvPicPr>
          <p:cNvPr id="20" name="Picture 19" descr="Chart&#10;&#10;Description automatically generated">
            <a:extLst>
              <a:ext uri="{FF2B5EF4-FFF2-40B4-BE49-F238E27FC236}">
                <a16:creationId xmlns:a16="http://schemas.microsoft.com/office/drawing/2014/main" id="{DB3F1FEF-172B-0F26-845E-BE03F01933EC}"/>
              </a:ext>
            </a:extLst>
          </p:cNvPr>
          <p:cNvPicPr>
            <a:picLocks noChangeAspect="1"/>
          </p:cNvPicPr>
          <p:nvPr/>
        </p:nvPicPr>
        <p:blipFill>
          <a:blip r:embed="rId4"/>
          <a:stretch>
            <a:fillRect/>
          </a:stretch>
        </p:blipFill>
        <p:spPr>
          <a:xfrm>
            <a:off x="4908301" y="444343"/>
            <a:ext cx="3428392" cy="2841715"/>
          </a:xfrm>
          <a:prstGeom prst="rect">
            <a:avLst/>
          </a:prstGeom>
        </p:spPr>
      </p:pic>
      <p:pic>
        <p:nvPicPr>
          <p:cNvPr id="24" name="Picture 23" descr="Chart, line chart&#10;&#10;Description automatically generated">
            <a:extLst>
              <a:ext uri="{FF2B5EF4-FFF2-40B4-BE49-F238E27FC236}">
                <a16:creationId xmlns:a16="http://schemas.microsoft.com/office/drawing/2014/main" id="{47A96433-272E-83A1-CC6E-37F8EEF8C63D}"/>
              </a:ext>
            </a:extLst>
          </p:cNvPr>
          <p:cNvPicPr>
            <a:picLocks noChangeAspect="1"/>
          </p:cNvPicPr>
          <p:nvPr/>
        </p:nvPicPr>
        <p:blipFill>
          <a:blip r:embed="rId5"/>
          <a:stretch>
            <a:fillRect/>
          </a:stretch>
        </p:blipFill>
        <p:spPr>
          <a:xfrm>
            <a:off x="4646029" y="3471776"/>
            <a:ext cx="3589055" cy="2838116"/>
          </a:xfrm>
          <a:prstGeom prst="rect">
            <a:avLst/>
          </a:prstGeom>
        </p:spPr>
      </p:pic>
      <p:sp>
        <p:nvSpPr>
          <p:cNvPr id="26" name="TextBox 25">
            <a:extLst>
              <a:ext uri="{FF2B5EF4-FFF2-40B4-BE49-F238E27FC236}">
                <a16:creationId xmlns:a16="http://schemas.microsoft.com/office/drawing/2014/main" id="{FC8A9BA6-ACEE-832A-3D95-7FACA129626C}"/>
              </a:ext>
            </a:extLst>
          </p:cNvPr>
          <p:cNvSpPr txBox="1"/>
          <p:nvPr/>
        </p:nvSpPr>
        <p:spPr>
          <a:xfrm>
            <a:off x="195065" y="3113130"/>
            <a:ext cx="6245492" cy="369332"/>
          </a:xfrm>
          <a:prstGeom prst="rect">
            <a:avLst/>
          </a:prstGeom>
          <a:noFill/>
        </p:spPr>
        <p:txBody>
          <a:bodyPr wrap="square">
            <a:spAutoFit/>
          </a:bodyPr>
          <a:lstStyle/>
          <a:p>
            <a:r>
              <a:rPr lang="en-US">
                <a:ea typeface="+mn-lt"/>
                <a:cs typeface="+mn-lt"/>
              </a:rPr>
              <a:t>Daytime and Evening Demand based on </a:t>
            </a:r>
            <a:r>
              <a:rPr lang="en-US" b="1">
                <a:ea typeface="+mn-lt"/>
                <a:cs typeface="+mn-lt"/>
              </a:rPr>
              <a:t>End</a:t>
            </a:r>
            <a:r>
              <a:rPr lang="en-US">
                <a:ea typeface="+mn-lt"/>
                <a:cs typeface="+mn-lt"/>
              </a:rPr>
              <a:t> Per Capita </a:t>
            </a:r>
            <a:r>
              <a:rPr lang="en-US" b="1">
                <a:ea typeface="+mn-lt"/>
                <a:cs typeface="+mn-lt"/>
              </a:rPr>
              <a:t>Income</a:t>
            </a:r>
            <a:endParaRPr lang="en-US" b="1"/>
          </a:p>
        </p:txBody>
      </p:sp>
    </p:spTree>
    <p:extLst>
      <p:ext uri="{BB962C8B-B14F-4D97-AF65-F5344CB8AC3E}">
        <p14:creationId xmlns:p14="http://schemas.microsoft.com/office/powerpoint/2010/main" val="2917432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A7D59A2C-26B2-6726-95F5-31139C54AD20}"/>
              </a:ext>
            </a:extLst>
          </p:cNvPr>
          <p:cNvPicPr>
            <a:picLocks noChangeAspect="1"/>
          </p:cNvPicPr>
          <p:nvPr/>
        </p:nvPicPr>
        <p:blipFill rotWithShape="1">
          <a:blip r:embed="rId3"/>
          <a:srcRect l="14565"/>
          <a:stretch/>
        </p:blipFill>
        <p:spPr>
          <a:xfrm>
            <a:off x="100083" y="798576"/>
            <a:ext cx="4471917" cy="3527717"/>
          </a:xfrm>
          <a:prstGeom prst="rect">
            <a:avLst/>
          </a:prstGeom>
        </p:spPr>
      </p:pic>
      <p:pic>
        <p:nvPicPr>
          <p:cNvPr id="5" name="Picture 5" descr="Chart&#10;&#10;Description automatically generated">
            <a:extLst>
              <a:ext uri="{FF2B5EF4-FFF2-40B4-BE49-F238E27FC236}">
                <a16:creationId xmlns:a16="http://schemas.microsoft.com/office/drawing/2014/main" id="{9C2D5CB3-EFCC-D9E6-B0A8-76CF793C2905}"/>
              </a:ext>
            </a:extLst>
          </p:cNvPr>
          <p:cNvPicPr>
            <a:picLocks noGrp="1" noChangeAspect="1"/>
          </p:cNvPicPr>
          <p:nvPr>
            <p:ph idx="1"/>
          </p:nvPr>
        </p:nvPicPr>
        <p:blipFill rotWithShape="1">
          <a:blip r:embed="rId4"/>
          <a:srcRect l="13758"/>
          <a:stretch/>
        </p:blipFill>
        <p:spPr>
          <a:xfrm>
            <a:off x="4471916" y="703641"/>
            <a:ext cx="4363557" cy="3810284"/>
          </a:xfrm>
        </p:spPr>
      </p:pic>
      <p:sp>
        <p:nvSpPr>
          <p:cNvPr id="6" name="TextBox 5">
            <a:extLst>
              <a:ext uri="{FF2B5EF4-FFF2-40B4-BE49-F238E27FC236}">
                <a16:creationId xmlns:a16="http://schemas.microsoft.com/office/drawing/2014/main" id="{1F1AAECE-4A90-7C40-49A0-7B01AACE137C}"/>
              </a:ext>
            </a:extLst>
          </p:cNvPr>
          <p:cNvSpPr txBox="1"/>
          <p:nvPr/>
        </p:nvSpPr>
        <p:spPr>
          <a:xfrm>
            <a:off x="425548" y="334309"/>
            <a:ext cx="6435686" cy="369332"/>
          </a:xfrm>
          <a:prstGeom prst="rect">
            <a:avLst/>
          </a:prstGeom>
          <a:noFill/>
        </p:spPr>
        <p:txBody>
          <a:bodyPr wrap="square" lIns="91440" tIns="45720" rIns="91440" bIns="45720" anchor="t">
            <a:spAutoFit/>
          </a:bodyPr>
          <a:lstStyle/>
          <a:p>
            <a:r>
              <a:rPr lang="en-US" b="1">
                <a:ea typeface="+mn-lt"/>
                <a:cs typeface="+mn-lt"/>
              </a:rPr>
              <a:t>Demand based on Start and End </a:t>
            </a:r>
            <a:r>
              <a:rPr lang="en-US" b="1">
                <a:solidFill>
                  <a:schemeClr val="accent3">
                    <a:lumMod val="60000"/>
                    <a:lumOff val="40000"/>
                  </a:schemeClr>
                </a:solidFill>
                <a:ea typeface="+mn-lt"/>
                <a:cs typeface="+mn-lt"/>
              </a:rPr>
              <a:t>Neighborhood</a:t>
            </a:r>
            <a:r>
              <a:rPr lang="en-US" b="1">
                <a:ea typeface="+mn-lt"/>
                <a:cs typeface="+mn-lt"/>
              </a:rPr>
              <a:t> </a:t>
            </a:r>
            <a:endParaRPr lang="en-US"/>
          </a:p>
        </p:txBody>
      </p:sp>
      <p:sp>
        <p:nvSpPr>
          <p:cNvPr id="7" name="TextBox 6">
            <a:extLst>
              <a:ext uri="{FF2B5EF4-FFF2-40B4-BE49-F238E27FC236}">
                <a16:creationId xmlns:a16="http://schemas.microsoft.com/office/drawing/2014/main" id="{E2C89B83-C076-A487-8BBD-EEACB51132E7}"/>
              </a:ext>
            </a:extLst>
          </p:cNvPr>
          <p:cNvSpPr txBox="1"/>
          <p:nvPr/>
        </p:nvSpPr>
        <p:spPr>
          <a:xfrm>
            <a:off x="3116287" y="4461588"/>
            <a:ext cx="3830062" cy="1692771"/>
          </a:xfrm>
          <a:prstGeom prst="rect">
            <a:avLst/>
          </a:prstGeom>
          <a:noFill/>
        </p:spPr>
        <p:txBody>
          <a:bodyPr wrap="square" lIns="91440" tIns="45720" rIns="91440" bIns="45720" anchor="t">
            <a:spAutoFit/>
          </a:bodyPr>
          <a:lstStyle/>
          <a:p>
            <a:r>
              <a:rPr lang="en-US" sz="1400" b="1">
                <a:ea typeface="+mn-lt"/>
                <a:cs typeface="+mn-lt"/>
              </a:rPr>
              <a:t>Overall </a:t>
            </a:r>
            <a:r>
              <a:rPr lang="en-US" sz="1400" b="1" i="1">
                <a:ea typeface="+mn-lt"/>
                <a:cs typeface="+mn-lt"/>
              </a:rPr>
              <a:t>highest</a:t>
            </a:r>
            <a:r>
              <a:rPr lang="en-US" sz="1400" b="1">
                <a:ea typeface="+mn-lt"/>
                <a:cs typeface="+mn-lt"/>
              </a:rPr>
              <a:t> demand found in: </a:t>
            </a:r>
          </a:p>
          <a:p>
            <a:r>
              <a:rPr lang="en-US" b="1">
                <a:solidFill>
                  <a:schemeClr val="accent3">
                    <a:lumMod val="60000"/>
                    <a:lumOff val="40000"/>
                  </a:schemeClr>
                </a:solidFill>
                <a:ea typeface="+mn-lt"/>
                <a:cs typeface="+mn-lt"/>
              </a:rPr>
              <a:t>Hells Kitchen </a:t>
            </a:r>
          </a:p>
          <a:p>
            <a:r>
              <a:rPr lang="en-US" b="1">
                <a:solidFill>
                  <a:schemeClr val="accent3">
                    <a:lumMod val="60000"/>
                    <a:lumOff val="40000"/>
                  </a:schemeClr>
                </a:solidFill>
                <a:ea typeface="+mn-lt"/>
                <a:cs typeface="+mn-lt"/>
              </a:rPr>
              <a:t>East Village </a:t>
            </a:r>
          </a:p>
          <a:p>
            <a:r>
              <a:rPr lang="en-US" b="1">
                <a:solidFill>
                  <a:schemeClr val="accent3">
                    <a:lumMod val="60000"/>
                    <a:lumOff val="40000"/>
                  </a:schemeClr>
                </a:solidFill>
                <a:ea typeface="+mn-lt"/>
                <a:cs typeface="+mn-lt"/>
              </a:rPr>
              <a:t>Kip Bay</a:t>
            </a:r>
          </a:p>
          <a:p>
            <a:r>
              <a:rPr lang="en-US" b="1">
                <a:solidFill>
                  <a:schemeClr val="accent3">
                    <a:lumMod val="60000"/>
                    <a:lumOff val="40000"/>
                  </a:schemeClr>
                </a:solidFill>
                <a:ea typeface="+mn-lt"/>
                <a:cs typeface="+mn-lt"/>
              </a:rPr>
              <a:t>Upper East Side </a:t>
            </a:r>
          </a:p>
          <a:p>
            <a:r>
              <a:rPr lang="en-US" b="1">
                <a:solidFill>
                  <a:schemeClr val="accent3">
                    <a:lumMod val="60000"/>
                    <a:lumOff val="40000"/>
                  </a:schemeClr>
                </a:solidFill>
                <a:ea typeface="+mn-lt"/>
                <a:cs typeface="+mn-lt"/>
              </a:rPr>
              <a:t>Central Park  </a:t>
            </a:r>
          </a:p>
        </p:txBody>
      </p:sp>
    </p:spTree>
    <p:extLst>
      <p:ext uri="{BB962C8B-B14F-4D97-AF65-F5344CB8AC3E}">
        <p14:creationId xmlns:p14="http://schemas.microsoft.com/office/powerpoint/2010/main" val="1231330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426" y="119964"/>
            <a:ext cx="8229600" cy="625671"/>
          </a:xfrm>
        </p:spPr>
        <p:txBody>
          <a:bodyPr>
            <a:normAutofit/>
          </a:bodyPr>
          <a:lstStyle/>
          <a:p>
            <a:r>
              <a:rPr lang="en-US" sz="2800" b="1"/>
              <a:t>Predictive Analysis</a:t>
            </a:r>
          </a:p>
        </p:txBody>
      </p:sp>
      <p:sp>
        <p:nvSpPr>
          <p:cNvPr id="3" name="Content Placeholder 2"/>
          <p:cNvSpPr>
            <a:spLocks noGrp="1"/>
          </p:cNvSpPr>
          <p:nvPr>
            <p:ph idx="1"/>
          </p:nvPr>
        </p:nvSpPr>
        <p:spPr/>
        <p:txBody>
          <a:bodyPr vert="horz" lIns="91440" tIns="45720" rIns="91440" bIns="45720" rtlCol="0" anchor="t">
            <a:normAutofit/>
          </a:bodyPr>
          <a:lstStyle/>
          <a:p>
            <a:endParaRPr lang="en-US">
              <a:cs typeface="Calibri"/>
            </a:endParaRPr>
          </a:p>
          <a:p>
            <a:pPr marL="0" indent="0">
              <a:buNone/>
            </a:pPr>
            <a:endParaRPr lang="en-US"/>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06218" y="6376555"/>
            <a:ext cx="411018" cy="365125"/>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bg1"/>
              </a:solidFill>
              <a:cs typeface="Calibri"/>
            </a:endParaRPr>
          </a:p>
        </p:txBody>
      </p:sp>
      <p:pic>
        <p:nvPicPr>
          <p:cNvPr id="7" name="Picture 7" descr="Graphical user interface, application&#10;&#10;Description automatically generated">
            <a:extLst>
              <a:ext uri="{FF2B5EF4-FFF2-40B4-BE49-F238E27FC236}">
                <a16:creationId xmlns:a16="http://schemas.microsoft.com/office/drawing/2014/main" id="{FA83B002-89C3-3AD3-6747-752CE8BF2289}"/>
              </a:ext>
            </a:extLst>
          </p:cNvPr>
          <p:cNvPicPr>
            <a:picLocks noChangeAspect="1"/>
          </p:cNvPicPr>
          <p:nvPr/>
        </p:nvPicPr>
        <p:blipFill>
          <a:blip r:embed="rId2"/>
          <a:stretch>
            <a:fillRect/>
          </a:stretch>
        </p:blipFill>
        <p:spPr>
          <a:xfrm>
            <a:off x="454426" y="1215599"/>
            <a:ext cx="8230302" cy="76920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2" descr="Graphical user interface, application&#10;&#10;Description automatically generated">
            <a:extLst>
              <a:ext uri="{FF2B5EF4-FFF2-40B4-BE49-F238E27FC236}">
                <a16:creationId xmlns:a16="http://schemas.microsoft.com/office/drawing/2014/main" id="{4579F06D-4B95-E6D9-3A53-D38DC08C3404}"/>
              </a:ext>
            </a:extLst>
          </p:cNvPr>
          <p:cNvPicPr>
            <a:picLocks noChangeAspect="1"/>
          </p:cNvPicPr>
          <p:nvPr/>
        </p:nvPicPr>
        <p:blipFill rotWithShape="1">
          <a:blip r:embed="rId3"/>
          <a:srcRect l="43159" t="41494" r="24360" b="49722"/>
          <a:stretch/>
        </p:blipFill>
        <p:spPr>
          <a:xfrm>
            <a:off x="4183138" y="2308508"/>
            <a:ext cx="4376787" cy="69185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7" descr="Text, letter&#10;&#10;Description automatically generated">
            <a:extLst>
              <a:ext uri="{FF2B5EF4-FFF2-40B4-BE49-F238E27FC236}">
                <a16:creationId xmlns:a16="http://schemas.microsoft.com/office/drawing/2014/main" id="{A14A9CAC-749C-4ECE-6475-14985945B60E}"/>
              </a:ext>
            </a:extLst>
          </p:cNvPr>
          <p:cNvPicPr>
            <a:picLocks noChangeAspect="1"/>
          </p:cNvPicPr>
          <p:nvPr/>
        </p:nvPicPr>
        <p:blipFill>
          <a:blip r:embed="rId4"/>
          <a:stretch>
            <a:fillRect/>
          </a:stretch>
        </p:blipFill>
        <p:spPr>
          <a:xfrm>
            <a:off x="383290" y="3398529"/>
            <a:ext cx="4892727" cy="1985697"/>
          </a:xfrm>
          <a:prstGeom prst="rect">
            <a:avLst/>
          </a:prstGeom>
        </p:spPr>
      </p:pic>
      <p:pic>
        <p:nvPicPr>
          <p:cNvPr id="8" name="Picture 8" descr="Text&#10;&#10;Description automatically generated">
            <a:extLst>
              <a:ext uri="{FF2B5EF4-FFF2-40B4-BE49-F238E27FC236}">
                <a16:creationId xmlns:a16="http://schemas.microsoft.com/office/drawing/2014/main" id="{05B31E6D-F240-0332-36C5-B62F186546A5}"/>
              </a:ext>
            </a:extLst>
          </p:cNvPr>
          <p:cNvPicPr>
            <a:picLocks noChangeAspect="1"/>
          </p:cNvPicPr>
          <p:nvPr/>
        </p:nvPicPr>
        <p:blipFill>
          <a:blip r:embed="rId5"/>
          <a:stretch>
            <a:fillRect/>
          </a:stretch>
        </p:blipFill>
        <p:spPr>
          <a:xfrm>
            <a:off x="3267965" y="5454720"/>
            <a:ext cx="5308405" cy="613179"/>
          </a:xfrm>
          <a:prstGeom prst="rect">
            <a:avLst/>
          </a:prstGeom>
        </p:spPr>
      </p:pic>
      <p:sp>
        <p:nvSpPr>
          <p:cNvPr id="9" name="TextBox 8">
            <a:extLst>
              <a:ext uri="{FF2B5EF4-FFF2-40B4-BE49-F238E27FC236}">
                <a16:creationId xmlns:a16="http://schemas.microsoft.com/office/drawing/2014/main" id="{55DD37F4-230B-200F-7DDE-3E6552F8AB62}"/>
              </a:ext>
            </a:extLst>
          </p:cNvPr>
          <p:cNvSpPr txBox="1"/>
          <p:nvPr/>
        </p:nvSpPr>
        <p:spPr>
          <a:xfrm>
            <a:off x="5478143" y="3249212"/>
            <a:ext cx="3868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cs typeface="Calibri"/>
              </a:rPr>
              <a:t>Model Goodness of Fit</a:t>
            </a:r>
          </a:p>
          <a:p>
            <a:endParaRPr lang="en-US">
              <a:cs typeface="Calibri"/>
            </a:endParaRPr>
          </a:p>
        </p:txBody>
      </p:sp>
      <p:sp>
        <p:nvSpPr>
          <p:cNvPr id="14" name="TextBox 13">
            <a:extLst>
              <a:ext uri="{FF2B5EF4-FFF2-40B4-BE49-F238E27FC236}">
                <a16:creationId xmlns:a16="http://schemas.microsoft.com/office/drawing/2014/main" id="{17C6165A-49EC-BB56-B1A9-363830C75B07}"/>
              </a:ext>
            </a:extLst>
          </p:cNvPr>
          <p:cNvSpPr txBox="1"/>
          <p:nvPr/>
        </p:nvSpPr>
        <p:spPr>
          <a:xfrm>
            <a:off x="685780" y="2556451"/>
            <a:ext cx="26758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cs typeface="Calibri"/>
              </a:rPr>
              <a:t>Mathematical Representation</a:t>
            </a:r>
            <a:r>
              <a:rPr lang="en-US" sz="1400">
                <a:cs typeface="Calibri"/>
              </a:rPr>
              <a:t> of </a:t>
            </a:r>
            <a:r>
              <a:rPr lang="en-US" sz="1400" b="1" i="1">
                <a:highlight>
                  <a:srgbClr val="FFFF00"/>
                </a:highlight>
                <a:cs typeface="Calibri"/>
              </a:rPr>
              <a:t>Multiple Linear Regression Model</a:t>
            </a:r>
            <a:endParaRPr lang="en-US" b="1" i="1">
              <a:highlight>
                <a:srgbClr val="FFFF00"/>
              </a:highlight>
              <a:cs typeface="Calibri"/>
            </a:endParaRPr>
          </a:p>
        </p:txBody>
      </p:sp>
      <p:sp>
        <p:nvSpPr>
          <p:cNvPr id="15" name="TextBox 14">
            <a:extLst>
              <a:ext uri="{FF2B5EF4-FFF2-40B4-BE49-F238E27FC236}">
                <a16:creationId xmlns:a16="http://schemas.microsoft.com/office/drawing/2014/main" id="{A116CD16-62BB-638B-57CB-2E137FA80B68}"/>
              </a:ext>
            </a:extLst>
          </p:cNvPr>
          <p:cNvSpPr txBox="1"/>
          <p:nvPr/>
        </p:nvSpPr>
        <p:spPr>
          <a:xfrm>
            <a:off x="311727" y="748686"/>
            <a:ext cx="58126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R Code of</a:t>
            </a:r>
            <a:r>
              <a:rPr lang="en-US" b="1" i="1">
                <a:cs typeface="Calibri"/>
              </a:rPr>
              <a:t> Multiple Linear regression Model</a:t>
            </a:r>
          </a:p>
        </p:txBody>
      </p:sp>
      <p:sp>
        <p:nvSpPr>
          <p:cNvPr id="19" name="Rectangle: Rounded Corners 18">
            <a:extLst>
              <a:ext uri="{FF2B5EF4-FFF2-40B4-BE49-F238E27FC236}">
                <a16:creationId xmlns:a16="http://schemas.microsoft.com/office/drawing/2014/main" id="{F9437E3D-71E8-5C1C-12D5-E4C1E56A38EB}"/>
              </a:ext>
            </a:extLst>
          </p:cNvPr>
          <p:cNvSpPr/>
          <p:nvPr/>
        </p:nvSpPr>
        <p:spPr>
          <a:xfrm>
            <a:off x="6736399" y="5831117"/>
            <a:ext cx="2073664" cy="145881"/>
          </a:xfrm>
          <a:prstGeom prst="roundRect">
            <a:avLst/>
          </a:prstGeom>
          <a:noFill/>
          <a:ln w="19050">
            <a:solidFill>
              <a:schemeClr val="accent6">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462F46C-9793-5EF6-967F-3AD7D51FB9D9}"/>
              </a:ext>
            </a:extLst>
          </p:cNvPr>
          <p:cNvSpPr/>
          <p:nvPr/>
        </p:nvSpPr>
        <p:spPr>
          <a:xfrm>
            <a:off x="3301112" y="5680661"/>
            <a:ext cx="2298356" cy="165419"/>
          </a:xfrm>
          <a:prstGeom prst="roundRect">
            <a:avLst/>
          </a:prstGeom>
          <a:noFill/>
          <a:ln w="1905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39682D3-8576-A407-49C5-A68FDF579AAC}"/>
              </a:ext>
            </a:extLst>
          </p:cNvPr>
          <p:cNvSpPr/>
          <p:nvPr/>
        </p:nvSpPr>
        <p:spPr>
          <a:xfrm>
            <a:off x="2285111" y="4820969"/>
            <a:ext cx="657126" cy="605035"/>
          </a:xfrm>
          <a:prstGeom prst="roundRect">
            <a:avLst/>
          </a:prstGeom>
          <a:noFill/>
          <a:ln w="19050">
            <a:solidFill>
              <a:srgbClr val="CC99FF"/>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5339CFC-4AAC-4B7B-068C-758FFDA79189}"/>
              </a:ext>
            </a:extLst>
          </p:cNvPr>
          <p:cNvSpPr/>
          <p:nvPr/>
        </p:nvSpPr>
        <p:spPr>
          <a:xfrm>
            <a:off x="3682110" y="4869815"/>
            <a:ext cx="559435" cy="585497"/>
          </a:xfrm>
          <a:prstGeom prst="roundRect">
            <a:avLst/>
          </a:prstGeom>
          <a:noFill/>
          <a:ln w="19050">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4177F074-FA86-C6FC-FE2E-5D5C655E0CE1}"/>
              </a:ext>
            </a:extLst>
          </p:cNvPr>
          <p:cNvSpPr/>
          <p:nvPr/>
        </p:nvSpPr>
        <p:spPr>
          <a:xfrm>
            <a:off x="4268264" y="4869814"/>
            <a:ext cx="911126" cy="585497"/>
          </a:xfrm>
          <a:prstGeom prst="roundRect">
            <a:avLst/>
          </a:prstGeom>
          <a:noFill/>
          <a:ln w="19050">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Cloud 25">
            <a:extLst>
              <a:ext uri="{FF2B5EF4-FFF2-40B4-BE49-F238E27FC236}">
                <a16:creationId xmlns:a16="http://schemas.microsoft.com/office/drawing/2014/main" id="{B21BF8BB-A668-2DDE-84F5-B895D4A5E961}"/>
              </a:ext>
            </a:extLst>
          </p:cNvPr>
          <p:cNvSpPr/>
          <p:nvPr/>
        </p:nvSpPr>
        <p:spPr>
          <a:xfrm>
            <a:off x="311727" y="2340919"/>
            <a:ext cx="3648681" cy="1029845"/>
          </a:xfrm>
          <a:prstGeom prst="cloud">
            <a:avLst/>
          </a:prstGeom>
          <a:noFill/>
          <a:ln w="28575">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48A7920-F618-4DD8-F715-585A1747C258}"/>
              </a:ext>
            </a:extLst>
          </p:cNvPr>
          <p:cNvSpPr/>
          <p:nvPr/>
        </p:nvSpPr>
        <p:spPr>
          <a:xfrm>
            <a:off x="360573" y="3707275"/>
            <a:ext cx="4818817" cy="595268"/>
          </a:xfrm>
          <a:prstGeom prst="roundRect">
            <a:avLst/>
          </a:prstGeom>
          <a:noFill/>
          <a:ln w="19050">
            <a:solidFill>
              <a:srgbClr val="92D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aphicFrame>
        <p:nvGraphicFramePr>
          <p:cNvPr id="10" name="Table 10">
            <a:extLst>
              <a:ext uri="{FF2B5EF4-FFF2-40B4-BE49-F238E27FC236}">
                <a16:creationId xmlns:a16="http://schemas.microsoft.com/office/drawing/2014/main" id="{85B53ED9-622E-1FBA-4F44-EFF664132265}"/>
              </a:ext>
            </a:extLst>
          </p:cNvPr>
          <p:cNvGraphicFramePr>
            <a:graphicFrameLocks noGrp="1"/>
          </p:cNvGraphicFramePr>
          <p:nvPr>
            <p:extLst>
              <p:ext uri="{D42A27DB-BD31-4B8C-83A1-F6EECF244321}">
                <p14:modId xmlns:p14="http://schemas.microsoft.com/office/powerpoint/2010/main" val="4256847565"/>
              </p:ext>
            </p:extLst>
          </p:nvPr>
        </p:nvGraphicFramePr>
        <p:xfrm>
          <a:off x="5535825" y="3579736"/>
          <a:ext cx="3274238" cy="1594360"/>
        </p:xfrm>
        <a:graphic>
          <a:graphicData uri="http://schemas.openxmlformats.org/drawingml/2006/table">
            <a:tbl>
              <a:tblPr firstRow="1" bandRow="1">
                <a:tableStyleId>{5C22544A-7EE6-4342-B048-85BDC9FD1C3A}</a:tableStyleId>
              </a:tblPr>
              <a:tblGrid>
                <a:gridCol w="1637119">
                  <a:extLst>
                    <a:ext uri="{9D8B030D-6E8A-4147-A177-3AD203B41FA5}">
                      <a16:colId xmlns:a16="http://schemas.microsoft.com/office/drawing/2014/main" val="1785346331"/>
                    </a:ext>
                  </a:extLst>
                </a:gridCol>
                <a:gridCol w="1637119">
                  <a:extLst>
                    <a:ext uri="{9D8B030D-6E8A-4147-A177-3AD203B41FA5}">
                      <a16:colId xmlns:a16="http://schemas.microsoft.com/office/drawing/2014/main" val="523822344"/>
                    </a:ext>
                  </a:extLst>
                </a:gridCol>
              </a:tblGrid>
              <a:tr h="318872">
                <a:tc>
                  <a:txBody>
                    <a:bodyPr/>
                    <a:lstStyle/>
                    <a:p>
                      <a:r>
                        <a:rPr lang="en-US" sz="1400" b="1"/>
                        <a:t>Quantity</a:t>
                      </a:r>
                    </a:p>
                  </a:txBody>
                  <a:tcPr>
                    <a:solidFill>
                      <a:schemeClr val="tx1">
                        <a:lumMod val="50000"/>
                        <a:lumOff val="50000"/>
                      </a:schemeClr>
                    </a:solidFill>
                  </a:tcPr>
                </a:tc>
                <a:tc>
                  <a:txBody>
                    <a:bodyPr/>
                    <a:lstStyle/>
                    <a:p>
                      <a:r>
                        <a:rPr lang="en-US" sz="1400" b="1"/>
                        <a:t>Value</a:t>
                      </a:r>
                    </a:p>
                  </a:txBody>
                  <a:tcPr>
                    <a:solidFill>
                      <a:schemeClr val="tx1">
                        <a:lumMod val="50000"/>
                        <a:lumOff val="50000"/>
                      </a:schemeClr>
                    </a:solidFill>
                  </a:tcPr>
                </a:tc>
                <a:extLst>
                  <a:ext uri="{0D108BD9-81ED-4DB2-BD59-A6C34878D82A}">
                    <a16:rowId xmlns:a16="http://schemas.microsoft.com/office/drawing/2014/main" val="2265842832"/>
                  </a:ext>
                </a:extLst>
              </a:tr>
              <a:tr h="318872">
                <a:tc>
                  <a:txBody>
                    <a:bodyPr/>
                    <a:lstStyle/>
                    <a:p>
                      <a:r>
                        <a:rPr lang="en-US" sz="1200" b="1"/>
                        <a:t>RSE</a:t>
                      </a:r>
                    </a:p>
                  </a:txBody>
                  <a:tcPr>
                    <a:solidFill>
                      <a:schemeClr val="bg1">
                        <a:lumMod val="85000"/>
                      </a:schemeClr>
                    </a:solidFill>
                  </a:tcPr>
                </a:tc>
                <a:tc>
                  <a:txBody>
                    <a:bodyPr/>
                    <a:lstStyle/>
                    <a:p>
                      <a:r>
                        <a:rPr lang="en-US" sz="1200" b="1"/>
                        <a:t>10.82</a:t>
                      </a:r>
                    </a:p>
                  </a:txBody>
                  <a:tcPr>
                    <a:solidFill>
                      <a:schemeClr val="bg1">
                        <a:lumMod val="85000"/>
                      </a:schemeClr>
                    </a:solidFill>
                  </a:tcPr>
                </a:tc>
                <a:extLst>
                  <a:ext uri="{0D108BD9-81ED-4DB2-BD59-A6C34878D82A}">
                    <a16:rowId xmlns:a16="http://schemas.microsoft.com/office/drawing/2014/main" val="2839903009"/>
                  </a:ext>
                </a:extLst>
              </a:tr>
              <a:tr h="318872">
                <a:tc>
                  <a:txBody>
                    <a:bodyPr/>
                    <a:lstStyle/>
                    <a:p>
                      <a:r>
                        <a:rPr lang="en-US" sz="1200" b="1"/>
                        <a:t>R-Squared</a:t>
                      </a:r>
                    </a:p>
                  </a:txBody>
                  <a:tcPr>
                    <a:solidFill>
                      <a:schemeClr val="bg1">
                        <a:lumMod val="75000"/>
                      </a:schemeClr>
                    </a:solidFill>
                  </a:tcPr>
                </a:tc>
                <a:tc>
                  <a:txBody>
                    <a:bodyPr/>
                    <a:lstStyle/>
                    <a:p>
                      <a:r>
                        <a:rPr lang="en-US" sz="1200" b="1"/>
                        <a:t>0.8952</a:t>
                      </a:r>
                    </a:p>
                  </a:txBody>
                  <a:tcPr>
                    <a:solidFill>
                      <a:schemeClr val="bg1">
                        <a:lumMod val="75000"/>
                      </a:schemeClr>
                    </a:solidFill>
                  </a:tcPr>
                </a:tc>
                <a:extLst>
                  <a:ext uri="{0D108BD9-81ED-4DB2-BD59-A6C34878D82A}">
                    <a16:rowId xmlns:a16="http://schemas.microsoft.com/office/drawing/2014/main" val="2273705515"/>
                  </a:ext>
                </a:extLst>
              </a:tr>
              <a:tr h="318872">
                <a:tc>
                  <a:txBody>
                    <a:bodyPr/>
                    <a:lstStyle/>
                    <a:p>
                      <a:r>
                        <a:rPr lang="en-US" sz="1200" b="1"/>
                        <a:t>F-statistic</a:t>
                      </a:r>
                    </a:p>
                  </a:txBody>
                  <a:tcPr>
                    <a:solidFill>
                      <a:schemeClr val="bg1">
                        <a:lumMod val="85000"/>
                      </a:schemeClr>
                    </a:solidFill>
                  </a:tcPr>
                </a:tc>
                <a:tc>
                  <a:txBody>
                    <a:bodyPr/>
                    <a:lstStyle/>
                    <a:p>
                      <a:r>
                        <a:rPr lang="en-US" sz="1200" b="1"/>
                        <a:t>169.5</a:t>
                      </a:r>
                    </a:p>
                  </a:txBody>
                  <a:tcPr>
                    <a:solidFill>
                      <a:schemeClr val="bg1">
                        <a:lumMod val="85000"/>
                      </a:schemeClr>
                    </a:solidFill>
                  </a:tcPr>
                </a:tc>
                <a:extLst>
                  <a:ext uri="{0D108BD9-81ED-4DB2-BD59-A6C34878D82A}">
                    <a16:rowId xmlns:a16="http://schemas.microsoft.com/office/drawing/2014/main" val="299153707"/>
                  </a:ext>
                </a:extLst>
              </a:tr>
              <a:tr h="318872">
                <a:tc>
                  <a:txBody>
                    <a:bodyPr/>
                    <a:lstStyle/>
                    <a:p>
                      <a:r>
                        <a:rPr lang="en-US" sz="1200" b="1"/>
                        <a:t>P-value</a:t>
                      </a:r>
                    </a:p>
                  </a:txBody>
                  <a:tcPr>
                    <a:solidFill>
                      <a:schemeClr val="bg1">
                        <a:lumMod val="75000"/>
                      </a:schemeClr>
                    </a:solidFill>
                  </a:tcPr>
                </a:tc>
                <a:tc>
                  <a:txBody>
                    <a:bodyPr/>
                    <a:lstStyle/>
                    <a:p>
                      <a:r>
                        <a:rPr lang="en-US" sz="1200" b="1"/>
                        <a:t>&lt;2.2e-16</a:t>
                      </a:r>
                    </a:p>
                  </a:txBody>
                  <a:tcPr>
                    <a:solidFill>
                      <a:schemeClr val="bg1">
                        <a:lumMod val="75000"/>
                      </a:schemeClr>
                    </a:solidFill>
                  </a:tcPr>
                </a:tc>
                <a:extLst>
                  <a:ext uri="{0D108BD9-81ED-4DB2-BD59-A6C34878D82A}">
                    <a16:rowId xmlns:a16="http://schemas.microsoft.com/office/drawing/2014/main" val="832180998"/>
                  </a:ext>
                </a:extLst>
              </a:tr>
            </a:tbl>
          </a:graphicData>
        </a:graphic>
      </p:graphicFrame>
      <p:pic>
        <p:nvPicPr>
          <p:cNvPr id="11" name="Graphic 12" descr="Abacus with solid fill">
            <a:extLst>
              <a:ext uri="{FF2B5EF4-FFF2-40B4-BE49-F238E27FC236}">
                <a16:creationId xmlns:a16="http://schemas.microsoft.com/office/drawing/2014/main" id="{D9BADCB7-132B-FB26-58FB-8324A396FD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66108" y="50800"/>
            <a:ext cx="806938" cy="767862"/>
          </a:xfrm>
          <a:prstGeom prst="rect">
            <a:avLst/>
          </a:prstGeom>
        </p:spPr>
      </p:pic>
    </p:spTree>
    <p:extLst>
      <p:ext uri="{BB962C8B-B14F-4D97-AF65-F5344CB8AC3E}">
        <p14:creationId xmlns:p14="http://schemas.microsoft.com/office/powerpoint/2010/main" val="818478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26ACDB63-4C58-B3E5-27FE-69B3458CA0A5}"/>
              </a:ext>
            </a:extLst>
          </p:cNvPr>
          <p:cNvPicPr>
            <a:picLocks noChangeAspect="1"/>
          </p:cNvPicPr>
          <p:nvPr/>
        </p:nvPicPr>
        <p:blipFill>
          <a:blip r:embed="rId2"/>
          <a:stretch>
            <a:fillRect/>
          </a:stretch>
        </p:blipFill>
        <p:spPr>
          <a:xfrm>
            <a:off x="1308855" y="3353296"/>
            <a:ext cx="4517882" cy="1974567"/>
          </a:xfrm>
          <a:prstGeom prst="rect">
            <a:avLst/>
          </a:prstGeom>
          <a:ln>
            <a:noFill/>
          </a:ln>
          <a:effectLst>
            <a:outerShdw blurRad="190500" algn="tl" rotWithShape="0">
              <a:srgbClr val="000000">
                <a:alpha val="70000"/>
              </a:srgbClr>
            </a:outerShdw>
          </a:effectLst>
        </p:spPr>
      </p:pic>
      <p:sp>
        <p:nvSpPr>
          <p:cNvPr id="3" name="Thought Bubble: Cloud 2">
            <a:extLst>
              <a:ext uri="{FF2B5EF4-FFF2-40B4-BE49-F238E27FC236}">
                <a16:creationId xmlns:a16="http://schemas.microsoft.com/office/drawing/2014/main" id="{A3B9E876-6BB5-9CCE-4CD3-36202DE31930}"/>
              </a:ext>
            </a:extLst>
          </p:cNvPr>
          <p:cNvSpPr/>
          <p:nvPr/>
        </p:nvSpPr>
        <p:spPr>
          <a:xfrm>
            <a:off x="2756878" y="299370"/>
            <a:ext cx="5623168" cy="2449262"/>
          </a:xfrm>
          <a:prstGeom prst="cloudCallout">
            <a:avLst/>
          </a:prstGeom>
          <a:solidFill>
            <a:srgbClr val="CCCCFF"/>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u="sng">
                <a:solidFill>
                  <a:schemeClr val="tx1"/>
                </a:solidFill>
                <a:cs typeface="Calibri"/>
              </a:rPr>
              <a:t>Variance Inflation Factor</a:t>
            </a:r>
          </a:p>
          <a:p>
            <a:pPr algn="ctr"/>
            <a:r>
              <a:rPr lang="en-US" b="1">
                <a:solidFill>
                  <a:schemeClr val="tx1"/>
                </a:solidFill>
                <a:cs typeface="Calibri"/>
              </a:rPr>
              <a:t>-used to check for Multicollinearity Problem in the model</a:t>
            </a:r>
          </a:p>
          <a:p>
            <a:pPr algn="ctr"/>
            <a:r>
              <a:rPr lang="en-US" b="1">
                <a:solidFill>
                  <a:schemeClr val="tx1"/>
                </a:solidFill>
                <a:cs typeface="Calibri"/>
              </a:rPr>
              <a:t>- If </a:t>
            </a:r>
            <a:r>
              <a:rPr lang="en-US" b="1" err="1">
                <a:solidFill>
                  <a:schemeClr val="tx1"/>
                </a:solidFill>
                <a:cs typeface="Calibri"/>
              </a:rPr>
              <a:t>vif</a:t>
            </a:r>
            <a:r>
              <a:rPr lang="en-US" b="1">
                <a:solidFill>
                  <a:schemeClr val="tx1"/>
                </a:solidFill>
                <a:cs typeface="Calibri"/>
              </a:rPr>
              <a:t> &gt; 5 or 10 denote model has problems estimating the coefficient</a:t>
            </a:r>
            <a:endParaRPr lang="en-US">
              <a:solidFill>
                <a:schemeClr val="tx1"/>
              </a:solidFill>
              <a:cs typeface="Calibri"/>
            </a:endParaRPr>
          </a:p>
          <a:p>
            <a:pPr algn="ctr"/>
            <a:endParaRPr lang="en-US">
              <a:cs typeface="Calibri"/>
            </a:endParaRPr>
          </a:p>
        </p:txBody>
      </p:sp>
      <p:sp>
        <p:nvSpPr>
          <p:cNvPr id="5" name="Rectangle: Rounded Corners 4">
            <a:extLst>
              <a:ext uri="{FF2B5EF4-FFF2-40B4-BE49-F238E27FC236}">
                <a16:creationId xmlns:a16="http://schemas.microsoft.com/office/drawing/2014/main" id="{A9DA979A-B30B-325B-8312-1D3E1CB804BA}"/>
              </a:ext>
            </a:extLst>
          </p:cNvPr>
          <p:cNvSpPr/>
          <p:nvPr/>
        </p:nvSpPr>
        <p:spPr>
          <a:xfrm>
            <a:off x="4649266" y="4166430"/>
            <a:ext cx="979510" cy="956728"/>
          </a:xfrm>
          <a:prstGeom prst="roundRect">
            <a:avLst/>
          </a:prstGeom>
          <a:noFill/>
          <a:ln w="19050">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1D8EB1A-62F6-66E9-B5BC-FA97A9D80685}"/>
              </a:ext>
            </a:extLst>
          </p:cNvPr>
          <p:cNvSpPr/>
          <p:nvPr/>
        </p:nvSpPr>
        <p:spPr>
          <a:xfrm>
            <a:off x="1444957" y="3550969"/>
            <a:ext cx="1399587" cy="214266"/>
          </a:xfrm>
          <a:prstGeom prst="roundRect">
            <a:avLst/>
          </a:prstGeom>
          <a:noFill/>
          <a:ln w="1905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F7115C6E-6CF6-D60A-1365-F64B4BB59A56}"/>
              </a:ext>
            </a:extLst>
          </p:cNvPr>
          <p:cNvSpPr txBox="1"/>
          <p:nvPr/>
        </p:nvSpPr>
        <p:spPr>
          <a:xfrm>
            <a:off x="5939693" y="2862384"/>
            <a:ext cx="3067537"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What do we Infer from the Table?</a:t>
            </a:r>
          </a:p>
          <a:p>
            <a:r>
              <a:rPr lang="en-US" sz="2000" b="1">
                <a:cs typeface="Calibri"/>
              </a:rPr>
              <a:t>- value of </a:t>
            </a:r>
            <a:r>
              <a:rPr lang="en-US" sz="2000" b="1" err="1">
                <a:highlight>
                  <a:srgbClr val="FFFF00"/>
                </a:highlight>
                <a:cs typeface="Calibri"/>
              </a:rPr>
              <a:t>vif</a:t>
            </a:r>
            <a:r>
              <a:rPr lang="en-US" sz="2000" b="1">
                <a:highlight>
                  <a:srgbClr val="FFFF00"/>
                </a:highlight>
                <a:cs typeface="Calibri"/>
              </a:rPr>
              <a:t> between 1-5</a:t>
            </a:r>
            <a:r>
              <a:rPr lang="en-US" sz="2000" b="1">
                <a:cs typeface="Calibri"/>
              </a:rPr>
              <a:t>, </a:t>
            </a:r>
            <a:r>
              <a:rPr lang="en-US" sz="2000" b="1">
                <a:highlight>
                  <a:srgbClr val="00FFFF"/>
                </a:highlight>
                <a:cs typeface="Calibri"/>
              </a:rPr>
              <a:t>moderate correlation</a:t>
            </a:r>
          </a:p>
          <a:p>
            <a:r>
              <a:rPr lang="en-US" sz="2000" b="1">
                <a:cs typeface="Calibri"/>
              </a:rPr>
              <a:t>(good value)</a:t>
            </a:r>
          </a:p>
          <a:p>
            <a:endParaRPr lang="en-US">
              <a:cs typeface="Calibri"/>
            </a:endParaRPr>
          </a:p>
        </p:txBody>
      </p:sp>
      <p:pic>
        <p:nvPicPr>
          <p:cNvPr id="10" name="Picture 10" descr="Chart, surface chart&#10;&#10;Description automatically generated">
            <a:extLst>
              <a:ext uri="{FF2B5EF4-FFF2-40B4-BE49-F238E27FC236}">
                <a16:creationId xmlns:a16="http://schemas.microsoft.com/office/drawing/2014/main" id="{4B35617A-CDE5-0C44-8C53-746C581A9E2E}"/>
              </a:ext>
            </a:extLst>
          </p:cNvPr>
          <p:cNvPicPr>
            <a:picLocks noChangeAspect="1"/>
          </p:cNvPicPr>
          <p:nvPr/>
        </p:nvPicPr>
        <p:blipFill>
          <a:blip r:embed="rId3"/>
          <a:stretch>
            <a:fillRect/>
          </a:stretch>
        </p:blipFill>
        <p:spPr>
          <a:xfrm>
            <a:off x="6316784" y="4768852"/>
            <a:ext cx="2411044" cy="1452680"/>
          </a:xfrm>
          <a:prstGeom prst="rect">
            <a:avLst/>
          </a:prstGeom>
        </p:spPr>
      </p:pic>
      <p:pic>
        <p:nvPicPr>
          <p:cNvPr id="11" name="Graphic 11" descr="Badge Tick outline">
            <a:extLst>
              <a:ext uri="{FF2B5EF4-FFF2-40B4-BE49-F238E27FC236}">
                <a16:creationId xmlns:a16="http://schemas.microsoft.com/office/drawing/2014/main" id="{E0D7A852-902D-20DD-6FAF-44FA9C616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48416" y="4036646"/>
            <a:ext cx="758093" cy="758093"/>
          </a:xfrm>
          <a:prstGeom prst="rect">
            <a:avLst/>
          </a:prstGeom>
        </p:spPr>
      </p:pic>
      <p:pic>
        <p:nvPicPr>
          <p:cNvPr id="13" name="Picture 13">
            <a:extLst>
              <a:ext uri="{FF2B5EF4-FFF2-40B4-BE49-F238E27FC236}">
                <a16:creationId xmlns:a16="http://schemas.microsoft.com/office/drawing/2014/main" id="{403C1AA8-9D7D-CEEF-AACE-A6AD1A194169}"/>
              </a:ext>
            </a:extLst>
          </p:cNvPr>
          <p:cNvPicPr>
            <a:picLocks noChangeAspect="1"/>
          </p:cNvPicPr>
          <p:nvPr/>
        </p:nvPicPr>
        <p:blipFill>
          <a:blip r:embed="rId6"/>
          <a:stretch>
            <a:fillRect/>
          </a:stretch>
        </p:blipFill>
        <p:spPr>
          <a:xfrm>
            <a:off x="397989" y="352641"/>
            <a:ext cx="2093936" cy="2698323"/>
          </a:xfrm>
          <a:prstGeom prst="rect">
            <a:avLst/>
          </a:prstGeom>
        </p:spPr>
      </p:pic>
    </p:spTree>
    <p:extLst>
      <p:ext uri="{BB962C8B-B14F-4D97-AF65-F5344CB8AC3E}">
        <p14:creationId xmlns:p14="http://schemas.microsoft.com/office/powerpoint/2010/main" val="27054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949" y="415890"/>
            <a:ext cx="3392398" cy="545122"/>
          </a:xfrm>
        </p:spPr>
        <p:txBody>
          <a:bodyPr>
            <a:noAutofit/>
          </a:bodyPr>
          <a:lstStyle/>
          <a:p>
            <a:r>
              <a:rPr lang="en-US" sz="2800" b="1"/>
              <a:t>Prescriptive Analysis</a:t>
            </a:r>
          </a:p>
        </p:txBody>
      </p:sp>
      <p:sp>
        <p:nvSpPr>
          <p:cNvPr id="3" name="Content Placeholder 2"/>
          <p:cNvSpPr>
            <a:spLocks noGrp="1"/>
          </p:cNvSpPr>
          <p:nvPr>
            <p:ph idx="1"/>
          </p:nvPr>
        </p:nvSpPr>
        <p:spPr>
          <a:xfrm>
            <a:off x="431146" y="4657132"/>
            <a:ext cx="4420346" cy="1266593"/>
          </a:xfrm>
        </p:spPr>
        <p:txBody>
          <a:bodyPr vert="horz" lIns="91440" tIns="45720" rIns="91440" bIns="45720" rtlCol="0" anchor="t">
            <a:normAutofit fontScale="62500" lnSpcReduction="20000"/>
          </a:bodyPr>
          <a:lstStyle/>
          <a:p>
            <a:pPr marL="0" indent="0">
              <a:buNone/>
            </a:pPr>
            <a:r>
              <a:rPr lang="en-US" sz="2000" b="1"/>
              <a:t>Selected Stations </a:t>
            </a:r>
          </a:p>
          <a:p>
            <a:pPr>
              <a:buFont typeface="Wingdings" panose="05000000000000000000" pitchFamily="2" charset="2"/>
              <a:buChar char="q"/>
            </a:pPr>
            <a:r>
              <a:rPr lang="en-US" sz="2000"/>
              <a:t>E 7 St &amp; Avenue A &gt; East Village</a:t>
            </a:r>
          </a:p>
          <a:p>
            <a:pPr>
              <a:buFont typeface="Wingdings" panose="05000000000000000000" pitchFamily="2" charset="2"/>
              <a:buChar char="q"/>
            </a:pPr>
            <a:r>
              <a:rPr lang="en-US" sz="2000"/>
              <a:t>E 24 St &amp; Park Ave S &gt; Midtown South Central</a:t>
            </a:r>
            <a:endParaRPr lang="en-US" sz="2000">
              <a:cs typeface="Calibri"/>
            </a:endParaRPr>
          </a:p>
          <a:p>
            <a:pPr>
              <a:buFont typeface="Wingdings" panose="05000000000000000000" pitchFamily="2" charset="2"/>
              <a:buChar char="q"/>
            </a:pPr>
            <a:r>
              <a:rPr lang="en-US" sz="2000"/>
              <a:t>12 Ave &amp; W 40 St &gt; Hells Kitchen</a:t>
            </a:r>
            <a:endParaRPr lang="en-US" sz="2000">
              <a:cs typeface="Calibri"/>
            </a:endParaRPr>
          </a:p>
          <a:p>
            <a:pPr>
              <a:buFont typeface="Wingdings" panose="05000000000000000000" pitchFamily="2" charset="2"/>
              <a:buChar char="q"/>
            </a:pPr>
            <a:r>
              <a:rPr lang="en-US" sz="2000"/>
              <a:t>Central Park S &amp; 6 Ave &gt; Central Park</a:t>
            </a:r>
            <a:endParaRPr lang="en-US" sz="2000">
              <a:cs typeface="Calibri"/>
            </a:endParaRPr>
          </a:p>
          <a:p>
            <a:pPr>
              <a:buFont typeface="Wingdings" panose="05000000000000000000" pitchFamily="2" charset="2"/>
              <a:buChar char="q"/>
            </a:pPr>
            <a:r>
              <a:rPr lang="en-US" sz="2000"/>
              <a:t>W 63 St &amp; Broadway &gt; Lincoln Square</a:t>
            </a:r>
            <a:endParaRPr lang="en-US" sz="2000">
              <a:cs typeface="Calibri"/>
            </a:endParaRPr>
          </a:p>
          <a:p>
            <a:pPr>
              <a:buFontTx/>
              <a:buChar char="-"/>
            </a:pPr>
            <a:endParaRPr lang="en-US" sz="2000"/>
          </a:p>
          <a:p>
            <a:pPr marL="0" indent="0">
              <a:buNone/>
            </a:pPr>
            <a:endParaRPr lang="en-US"/>
          </a:p>
        </p:txBody>
      </p:sp>
      <p:sp>
        <p:nvSpPr>
          <p:cNvPr id="4" name="Footer Placeholder 6"/>
          <p:cNvSpPr txBox="1">
            <a:spLocks/>
          </p:cNvSpPr>
          <p:nvPr/>
        </p:nvSpPr>
        <p:spPr>
          <a:xfrm>
            <a:off x="865949" y="6405832"/>
            <a:ext cx="5153852" cy="365125"/>
          </a:xfrm>
          <a:prstGeom prst="rect">
            <a:avLst/>
          </a:prstGeom>
        </p:spPr>
        <p:txBody>
          <a:bodyPr vert="horz" lIns="91440" tIns="45720" rIns="91440" bIns="45720" rtlCol="0" anchor="ctr"/>
          <a:lstStyle>
            <a:lvl1pPr algn="l" defTabSz="914400">
              <a:defRPr b="0" i="0">
                <a:latin typeface="Helvetica"/>
                <a:cs typeface="Helvetic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kern="0" cap="none" spc="0" normalizeH="0" baseline="0" noProof="0">
              <a:ln>
                <a:noFill/>
              </a:ln>
              <a:effectLst/>
              <a:uLnTx/>
              <a:uFillTx/>
              <a:latin typeface="Helvetica"/>
              <a:cs typeface="Helvetica"/>
            </a:endParaRPr>
          </a:p>
        </p:txBody>
      </p:sp>
      <p:sp>
        <p:nvSpPr>
          <p:cNvPr id="5" name="Slide Number Placeholder 1">
            <a:extLst>
              <a:ext uri="{FF2B5EF4-FFF2-40B4-BE49-F238E27FC236}">
                <a16:creationId xmlns:a16="http://schemas.microsoft.com/office/drawing/2014/main" id="{CA173171-4769-4E52-9ED4-E2C68846A82A}"/>
              </a:ext>
            </a:extLst>
          </p:cNvPr>
          <p:cNvSpPr txBox="1">
            <a:spLocks/>
          </p:cNvSpPr>
          <p:nvPr/>
        </p:nvSpPr>
        <p:spPr>
          <a:xfrm>
            <a:off x="106218" y="6376555"/>
            <a:ext cx="411018" cy="365125"/>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schemeClr val="bg1"/>
              </a:solidFill>
              <a:cs typeface="Calibri"/>
            </a:endParaRPr>
          </a:p>
        </p:txBody>
      </p:sp>
      <p:pic>
        <p:nvPicPr>
          <p:cNvPr id="7" name="Picture 6">
            <a:extLst>
              <a:ext uri="{FF2B5EF4-FFF2-40B4-BE49-F238E27FC236}">
                <a16:creationId xmlns:a16="http://schemas.microsoft.com/office/drawing/2014/main" id="{98223D38-6665-29C9-2B02-3E09D17B1CBD}"/>
              </a:ext>
            </a:extLst>
          </p:cNvPr>
          <p:cNvPicPr>
            <a:picLocks noChangeAspect="1"/>
          </p:cNvPicPr>
          <p:nvPr/>
        </p:nvPicPr>
        <p:blipFill>
          <a:blip r:embed="rId2"/>
          <a:stretch>
            <a:fillRect/>
          </a:stretch>
        </p:blipFill>
        <p:spPr>
          <a:xfrm>
            <a:off x="431146" y="1268492"/>
            <a:ext cx="8281708" cy="3167299"/>
          </a:xfrm>
          <a:prstGeom prst="rect">
            <a:avLst/>
          </a:prstGeom>
        </p:spPr>
      </p:pic>
      <p:sp>
        <p:nvSpPr>
          <p:cNvPr id="8" name="Rectangle 7">
            <a:extLst>
              <a:ext uri="{FF2B5EF4-FFF2-40B4-BE49-F238E27FC236}">
                <a16:creationId xmlns:a16="http://schemas.microsoft.com/office/drawing/2014/main" id="{80D943BE-02A2-F1C5-D9BF-4931A0120057}"/>
              </a:ext>
            </a:extLst>
          </p:cNvPr>
          <p:cNvSpPr/>
          <p:nvPr/>
        </p:nvSpPr>
        <p:spPr>
          <a:xfrm>
            <a:off x="2332784" y="1203243"/>
            <a:ext cx="914400" cy="282602"/>
          </a:xfrm>
          <a:prstGeom prst="rect">
            <a:avLst/>
          </a:prstGeom>
          <a:noFill/>
          <a:ln w="5715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1CDE19-9516-0F7D-F66C-812B6421B073}"/>
              </a:ext>
            </a:extLst>
          </p:cNvPr>
          <p:cNvSpPr/>
          <p:nvPr/>
        </p:nvSpPr>
        <p:spPr>
          <a:xfrm>
            <a:off x="8106563" y="2751719"/>
            <a:ext cx="751606" cy="193199"/>
          </a:xfrm>
          <a:prstGeom prst="rect">
            <a:avLst/>
          </a:prstGeom>
          <a:noFill/>
          <a:ln w="381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A02211-C6DF-18CF-5F69-1B490CECC40A}"/>
              </a:ext>
            </a:extLst>
          </p:cNvPr>
          <p:cNvSpPr/>
          <p:nvPr/>
        </p:nvSpPr>
        <p:spPr>
          <a:xfrm>
            <a:off x="8127369" y="4212011"/>
            <a:ext cx="751606" cy="193199"/>
          </a:xfrm>
          <a:prstGeom prst="rect">
            <a:avLst/>
          </a:prstGeom>
          <a:noFill/>
          <a:ln w="38100">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Graphic 11" descr="Left Brain with solid fill">
            <a:extLst>
              <a:ext uri="{FF2B5EF4-FFF2-40B4-BE49-F238E27FC236}">
                <a16:creationId xmlns:a16="http://schemas.microsoft.com/office/drawing/2014/main" id="{F63AD419-CF27-EA0A-E85E-19462D245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3031" y="226646"/>
            <a:ext cx="914400" cy="914400"/>
          </a:xfrm>
          <a:prstGeom prst="rect">
            <a:avLst/>
          </a:prstGeom>
        </p:spPr>
      </p:pic>
    </p:spTree>
    <p:extLst>
      <p:ext uri="{BB962C8B-B14F-4D97-AF65-F5344CB8AC3E}">
        <p14:creationId xmlns:p14="http://schemas.microsoft.com/office/powerpoint/2010/main" val="609278142"/>
      </p:ext>
    </p:extLst>
  </p:cSld>
  <p:clrMapOvr>
    <a:masterClrMapping/>
  </p:clrMapOvr>
</p:sld>
</file>

<file path=ppt/theme/theme1.xml><?xml version="1.0" encoding="utf-8"?>
<a:theme xmlns:a="http://schemas.openxmlformats.org/drawingml/2006/main" name="Version 6_2011">
  <a:themeElements>
    <a:clrScheme name="Custom Depaul">
      <a:dk1>
        <a:sysClr val="windowText" lastClr="000000"/>
      </a:dk1>
      <a:lt1>
        <a:sysClr val="window" lastClr="FFFFFF"/>
      </a:lt1>
      <a:dk2>
        <a:srgbClr val="1F497D"/>
      </a:dk2>
      <a:lt2>
        <a:srgbClr val="EEECE1"/>
      </a:lt2>
      <a:accent1>
        <a:srgbClr val="416A9C"/>
      </a:accent1>
      <a:accent2>
        <a:srgbClr val="C0962B"/>
      </a:accent2>
      <a:accent3>
        <a:srgbClr val="BB1F2E"/>
      </a:accent3>
      <a:accent4>
        <a:srgbClr val="3478A2"/>
      </a:accent4>
      <a:accent5>
        <a:srgbClr val="C6C225"/>
      </a:accent5>
      <a:accent6>
        <a:srgbClr val="F79646"/>
      </a:accent6>
      <a:hlink>
        <a:srgbClr val="85D2DD"/>
      </a:hlink>
      <a:folHlink>
        <a:srgbClr val="5C27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7C6F3C061A74EA969A8C28FAC1117" ma:contentTypeVersion="3" ma:contentTypeDescription="Create a new document." ma:contentTypeScope="" ma:versionID="cd2a7248d767de5f18646eaaa4a5cdbb">
  <xsd:schema xmlns:xsd="http://www.w3.org/2001/XMLSchema" xmlns:xs="http://www.w3.org/2001/XMLSchema" xmlns:p="http://schemas.microsoft.com/office/2006/metadata/properties" xmlns:ns1="http://schemas.microsoft.com/sharepoint/v3" xmlns:ns3="f6e71dcb-8557-4687-8b6c-f422ebe44608" targetNamespace="http://schemas.microsoft.com/office/2006/metadata/properties" ma:root="true" ma:fieldsID="9fe35f863ba3ced9d86abfdc05a7a62e" ns1:_="" ns3:_="">
    <xsd:import namespace="http://schemas.microsoft.com/sharepoint/v3"/>
    <xsd:import namespace="f6e71dcb-8557-4687-8b6c-f422ebe44608"/>
    <xsd:element name="properties">
      <xsd:complexType>
        <xsd:sequence>
          <xsd:element name="documentManagement">
            <xsd:complexType>
              <xsd:all>
                <xsd:element ref="ns1:PublishingStartDate" minOccurs="0"/>
                <xsd:element ref="ns1:PublishingExpirationDate"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6e71dcb-8557-4687-8b6c-f422ebe44608"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63658D5-3F7F-43B7-8141-CCEC7DEBEB24}">
  <ds:schemaRefs>
    <ds:schemaRef ds:uri="f6e71dcb-8557-4687-8b6c-f422ebe446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9FD85DA-A273-44E1-A854-BDA7BC943AB3}">
  <ds:schemaRefs>
    <ds:schemaRef ds:uri="http://schemas.microsoft.com/sharepoint/v3/contenttype/forms"/>
  </ds:schemaRefs>
</ds:datastoreItem>
</file>

<file path=customXml/itemProps3.xml><?xml version="1.0" encoding="utf-8"?>
<ds:datastoreItem xmlns:ds="http://schemas.openxmlformats.org/officeDocument/2006/customXml" ds:itemID="{BE23C117-EE2F-448B-8285-E3D8159CF881}">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Version 6_2011.potx</Template>
  <Application>Microsoft Office PowerPoint</Application>
  <PresentationFormat>On-screen Show (4:3)</PresentationFormat>
  <Slides>11</Slides>
  <Notes>2</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Version 6_2011</vt:lpstr>
      <vt:lpstr>Case Study: Citi Bike </vt:lpstr>
      <vt:lpstr>Case Overview </vt:lpstr>
      <vt:lpstr>NY Citi Bike Data </vt:lpstr>
      <vt:lpstr>PowerPoint Presentation</vt:lpstr>
      <vt:lpstr>PowerPoint Presentation</vt:lpstr>
      <vt:lpstr>PowerPoint Presentation</vt:lpstr>
      <vt:lpstr>Predictive Analysis</vt:lpstr>
      <vt:lpstr>PowerPoint Presentation</vt:lpstr>
      <vt:lpstr>Prescriptive Analysis</vt:lpstr>
      <vt:lpstr>PowerPoint Presentation</vt:lpstr>
      <vt:lpstr>Recommendation</vt:lpstr>
    </vt:vector>
  </TitlesOfParts>
  <Company>DePaul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DePaul University</dc:creator>
  <cp:revision>1</cp:revision>
  <dcterms:created xsi:type="dcterms:W3CDTF">2012-02-24T22:14:36Z</dcterms:created>
  <dcterms:modified xsi:type="dcterms:W3CDTF">2022-11-16T23:02:40Z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0x01010076D7C6F3C061A74EA969A8C28FAC1117</vt:lpwstr>
  </property>
</Properties>
</file>